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256" r:id="rId5"/>
    <p:sldId id="355" r:id="rId6"/>
    <p:sldId id="364" r:id="rId7"/>
    <p:sldId id="372" r:id="rId8"/>
    <p:sldId id="405" r:id="rId9"/>
    <p:sldId id="406" r:id="rId10"/>
    <p:sldId id="407" r:id="rId11"/>
    <p:sldId id="380" r:id="rId12"/>
    <p:sldId id="379" r:id="rId13"/>
    <p:sldId id="381" r:id="rId14"/>
    <p:sldId id="384" r:id="rId15"/>
    <p:sldId id="385" r:id="rId16"/>
    <p:sldId id="387" r:id="rId17"/>
    <p:sldId id="388" r:id="rId18"/>
    <p:sldId id="389" r:id="rId19"/>
    <p:sldId id="391" r:id="rId20"/>
    <p:sldId id="392" r:id="rId21"/>
    <p:sldId id="394" r:id="rId22"/>
    <p:sldId id="423" r:id="rId23"/>
    <p:sldId id="399" r:id="rId24"/>
    <p:sldId id="400" r:id="rId25"/>
    <p:sldId id="393" r:id="rId26"/>
    <p:sldId id="401" r:id="rId27"/>
    <p:sldId id="408" r:id="rId28"/>
    <p:sldId id="404"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28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D3ED4-458C-214C-8572-030881D83367}" v="1" dt="2021-10-28T10:26:25.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71973"/>
  </p:normalViewPr>
  <p:slideViewPr>
    <p:cSldViewPr snapToGrid="0" snapToObjects="1">
      <p:cViewPr varScale="1">
        <p:scale>
          <a:sx n="49" d="100"/>
          <a:sy n="49" d="100"/>
        </p:scale>
        <p:origin x="336" y="4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ley Atkinson" userId="d45a2646-58d8-4bb7-8bff-96687757d9f3" providerId="ADAL" clId="{9E2D3ED4-458C-214C-8572-030881D83367}"/>
    <pc:docChg chg="custSel addSld delSld modSld sldOrd delMainMaster">
      <pc:chgData name="Shirley Atkinson" userId="d45a2646-58d8-4bb7-8bff-96687757d9f3" providerId="ADAL" clId="{9E2D3ED4-458C-214C-8572-030881D83367}" dt="2021-10-28T17:40:49.440" v="422" actId="14100"/>
      <pc:docMkLst>
        <pc:docMk/>
      </pc:docMkLst>
      <pc:sldChg chg="add">
        <pc:chgData name="Shirley Atkinson" userId="d45a2646-58d8-4bb7-8bff-96687757d9f3" providerId="ADAL" clId="{9E2D3ED4-458C-214C-8572-030881D83367}" dt="2021-10-28T10:26:25.701" v="0"/>
        <pc:sldMkLst>
          <pc:docMk/>
          <pc:sldMk cId="4166777318" sldId="323"/>
        </pc:sldMkLst>
      </pc:sldChg>
      <pc:sldChg chg="modSp mod">
        <pc:chgData name="Shirley Atkinson" userId="d45a2646-58d8-4bb7-8bff-96687757d9f3" providerId="ADAL" clId="{9E2D3ED4-458C-214C-8572-030881D83367}" dt="2021-10-28T15:00:44.983" v="232" actId="20577"/>
        <pc:sldMkLst>
          <pc:docMk/>
          <pc:sldMk cId="3358986285" sldId="373"/>
        </pc:sldMkLst>
        <pc:spChg chg="mod">
          <ac:chgData name="Shirley Atkinson" userId="d45a2646-58d8-4bb7-8bff-96687757d9f3" providerId="ADAL" clId="{9E2D3ED4-458C-214C-8572-030881D83367}" dt="2021-10-28T15:00:44.983" v="232" actId="20577"/>
          <ac:spMkLst>
            <pc:docMk/>
            <pc:sldMk cId="3358986285" sldId="373"/>
            <ac:spMk id="3" creationId="{047A1BF1-6258-E945-8129-567AF27E47C3}"/>
          </ac:spMkLst>
        </pc:spChg>
      </pc:sldChg>
      <pc:sldChg chg="modSp mod">
        <pc:chgData name="Shirley Atkinson" userId="d45a2646-58d8-4bb7-8bff-96687757d9f3" providerId="ADAL" clId="{9E2D3ED4-458C-214C-8572-030881D83367}" dt="2021-10-28T17:40:49.440" v="422" actId="14100"/>
        <pc:sldMkLst>
          <pc:docMk/>
          <pc:sldMk cId="4147583363" sldId="374"/>
        </pc:sldMkLst>
        <pc:spChg chg="mod">
          <ac:chgData name="Shirley Atkinson" userId="d45a2646-58d8-4bb7-8bff-96687757d9f3" providerId="ADAL" clId="{9E2D3ED4-458C-214C-8572-030881D83367}" dt="2021-10-28T17:40:49.440" v="422" actId="14100"/>
          <ac:spMkLst>
            <pc:docMk/>
            <pc:sldMk cId="4147583363" sldId="374"/>
            <ac:spMk id="3" creationId="{9F5B178B-A066-A946-B137-6217395E43FD}"/>
          </ac:spMkLst>
        </pc:spChg>
      </pc:sldChg>
      <pc:sldChg chg="ord">
        <pc:chgData name="Shirley Atkinson" userId="d45a2646-58d8-4bb7-8bff-96687757d9f3" providerId="ADAL" clId="{9E2D3ED4-458C-214C-8572-030881D83367}" dt="2021-10-28T15:11:50.254" v="233" actId="20578"/>
        <pc:sldMkLst>
          <pc:docMk/>
          <pc:sldMk cId="1164392154" sldId="375"/>
        </pc:sldMkLst>
      </pc:sldChg>
      <pc:sldChg chg="del">
        <pc:chgData name="Shirley Atkinson" userId="d45a2646-58d8-4bb7-8bff-96687757d9f3" providerId="ADAL" clId="{9E2D3ED4-458C-214C-8572-030881D83367}" dt="2021-10-28T16:27:11.694" v="282" actId="2696"/>
        <pc:sldMkLst>
          <pc:docMk/>
          <pc:sldMk cId="566292195" sldId="376"/>
        </pc:sldMkLst>
      </pc:sldChg>
      <pc:sldChg chg="addSp delSp modSp new mod setBg chgLayout">
        <pc:chgData name="Shirley Atkinson" userId="d45a2646-58d8-4bb7-8bff-96687757d9f3" providerId="ADAL" clId="{9E2D3ED4-458C-214C-8572-030881D83367}" dt="2021-10-28T11:39:12.275" v="184" actId="478"/>
        <pc:sldMkLst>
          <pc:docMk/>
          <pc:sldMk cId="3672694544" sldId="378"/>
        </pc:sldMkLst>
        <pc:spChg chg="del">
          <ac:chgData name="Shirley Atkinson" userId="d45a2646-58d8-4bb7-8bff-96687757d9f3" providerId="ADAL" clId="{9E2D3ED4-458C-214C-8572-030881D83367}" dt="2021-10-28T11:38:14.427" v="2" actId="700"/>
          <ac:spMkLst>
            <pc:docMk/>
            <pc:sldMk cId="3672694544" sldId="378"/>
            <ac:spMk id="2" creationId="{24C1775A-23C9-7543-9403-AEC1CE081214}"/>
          </ac:spMkLst>
        </pc:spChg>
        <pc:spChg chg="del">
          <ac:chgData name="Shirley Atkinson" userId="d45a2646-58d8-4bb7-8bff-96687757d9f3" providerId="ADAL" clId="{9E2D3ED4-458C-214C-8572-030881D83367}" dt="2021-10-28T11:38:14.427" v="2" actId="700"/>
          <ac:spMkLst>
            <pc:docMk/>
            <pc:sldMk cId="3672694544" sldId="378"/>
            <ac:spMk id="3" creationId="{D6FBF88D-2782-4140-99A3-821270439578}"/>
          </ac:spMkLst>
        </pc:spChg>
        <pc:spChg chg="add mod ord">
          <ac:chgData name="Shirley Atkinson" userId="d45a2646-58d8-4bb7-8bff-96687757d9f3" providerId="ADAL" clId="{9E2D3ED4-458C-214C-8572-030881D83367}" dt="2021-10-28T11:39:04.757" v="182" actId="26606"/>
          <ac:spMkLst>
            <pc:docMk/>
            <pc:sldMk cId="3672694544" sldId="378"/>
            <ac:spMk id="4" creationId="{2224E3DE-1FCD-7A43-AEEA-318A3E567A9E}"/>
          </ac:spMkLst>
        </pc:spChg>
        <pc:spChg chg="add del mod ord">
          <ac:chgData name="Shirley Atkinson" userId="d45a2646-58d8-4bb7-8bff-96687757d9f3" providerId="ADAL" clId="{9E2D3ED4-458C-214C-8572-030881D83367}" dt="2021-10-28T11:39:12.275" v="184" actId="478"/>
          <ac:spMkLst>
            <pc:docMk/>
            <pc:sldMk cId="3672694544" sldId="378"/>
            <ac:spMk id="5" creationId="{927897DF-35E5-4E4D-912E-039F39786D0F}"/>
          </ac:spMkLst>
        </pc:spChg>
        <pc:spChg chg="add">
          <ac:chgData name="Shirley Atkinson" userId="d45a2646-58d8-4bb7-8bff-96687757d9f3" providerId="ADAL" clId="{9E2D3ED4-458C-214C-8572-030881D83367}" dt="2021-10-28T11:39:04.757" v="182" actId="26606"/>
          <ac:spMkLst>
            <pc:docMk/>
            <pc:sldMk cId="3672694544" sldId="378"/>
            <ac:spMk id="11" creationId="{B819A166-7571-4003-A6B8-B62034C3ED30}"/>
          </ac:spMkLst>
        </pc:spChg>
        <pc:graphicFrameChg chg="add">
          <ac:chgData name="Shirley Atkinson" userId="d45a2646-58d8-4bb7-8bff-96687757d9f3" providerId="ADAL" clId="{9E2D3ED4-458C-214C-8572-030881D83367}" dt="2021-10-28T11:39:04.757" v="182" actId="26606"/>
          <ac:graphicFrameMkLst>
            <pc:docMk/>
            <pc:sldMk cId="3672694544" sldId="378"/>
            <ac:graphicFrameMk id="7" creationId="{9C7EE7A6-31FC-4700-A902-013D294DE242}"/>
          </ac:graphicFrameMkLst>
        </pc:graphicFrameChg>
      </pc:sldChg>
      <pc:sldMasterChg chg="del delSldLayout">
        <pc:chgData name="Shirley Atkinson" userId="d45a2646-58d8-4bb7-8bff-96687757d9f3" providerId="ADAL" clId="{9E2D3ED4-458C-214C-8572-030881D83367}" dt="2021-10-28T11:38:14.427" v="2" actId="700"/>
        <pc:sldMasterMkLst>
          <pc:docMk/>
          <pc:sldMasterMk cId="3763336533" sldId="2147483662"/>
        </pc:sldMasterMkLst>
        <pc:sldLayoutChg chg="del">
          <pc:chgData name="Shirley Atkinson" userId="d45a2646-58d8-4bb7-8bff-96687757d9f3" providerId="ADAL" clId="{9E2D3ED4-458C-214C-8572-030881D83367}" dt="2021-10-28T11:38:14.427" v="2" actId="700"/>
          <pc:sldLayoutMkLst>
            <pc:docMk/>
            <pc:sldMasterMk cId="3763336533" sldId="2147483662"/>
            <pc:sldLayoutMk cId="2209366166" sldId="2147483663"/>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825433657" sldId="2147483664"/>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1462991153" sldId="2147483665"/>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3414671019" sldId="2147483666"/>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345654547" sldId="2147483667"/>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1904420729" sldId="2147483668"/>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567386096" sldId="2147483669"/>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3827997764" sldId="2147483670"/>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1197304938" sldId="2147483671"/>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3277056414" sldId="2147483672"/>
          </pc:sldLayoutMkLst>
        </pc:sldLayoutChg>
        <pc:sldLayoutChg chg="del">
          <pc:chgData name="Shirley Atkinson" userId="d45a2646-58d8-4bb7-8bff-96687757d9f3" providerId="ADAL" clId="{9E2D3ED4-458C-214C-8572-030881D83367}" dt="2021-10-28T11:38:14.427" v="2" actId="700"/>
          <pc:sldLayoutMkLst>
            <pc:docMk/>
            <pc:sldMasterMk cId="3763336533" sldId="2147483662"/>
            <pc:sldLayoutMk cId="3844141536" sldId="2147483673"/>
          </pc:sldLayoutMkLst>
        </pc:sldLayoutChg>
      </pc:sldMasterChg>
      <pc:sldMasterChg chg="del delSldLayout">
        <pc:chgData name="Shirley Atkinson" userId="d45a2646-58d8-4bb7-8bff-96687757d9f3" providerId="ADAL" clId="{9E2D3ED4-458C-214C-8572-030881D83367}" dt="2021-10-28T11:38:14.427" v="2" actId="700"/>
        <pc:sldMasterMkLst>
          <pc:docMk/>
          <pc:sldMasterMk cId="3052119875" sldId="2147483674"/>
        </pc:sldMasterMkLst>
        <pc:sldLayoutChg chg="del">
          <pc:chgData name="Shirley Atkinson" userId="d45a2646-58d8-4bb7-8bff-96687757d9f3" providerId="ADAL" clId="{9E2D3ED4-458C-214C-8572-030881D83367}" dt="2021-10-28T11:38:14.427" v="2" actId="700"/>
          <pc:sldLayoutMkLst>
            <pc:docMk/>
            <pc:sldMasterMk cId="3052119875" sldId="2147483674"/>
            <pc:sldLayoutMk cId="3642086271" sldId="2147483675"/>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2678885095" sldId="2147483676"/>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3598829832" sldId="2147483677"/>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2405375180" sldId="2147483678"/>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1898469265" sldId="2147483679"/>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2828650390" sldId="2147483680"/>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3132355940" sldId="2147483681"/>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3876474028" sldId="2147483682"/>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149343044" sldId="2147483683"/>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2129746735" sldId="2147483684"/>
          </pc:sldLayoutMkLst>
        </pc:sldLayoutChg>
        <pc:sldLayoutChg chg="del">
          <pc:chgData name="Shirley Atkinson" userId="d45a2646-58d8-4bb7-8bff-96687757d9f3" providerId="ADAL" clId="{9E2D3ED4-458C-214C-8572-030881D83367}" dt="2021-10-28T11:38:14.427" v="2" actId="700"/>
          <pc:sldLayoutMkLst>
            <pc:docMk/>
            <pc:sldMasterMk cId="3052119875" sldId="2147483674"/>
            <pc:sldLayoutMk cId="1623596596" sldId="2147483685"/>
          </pc:sldLayoutMkLst>
        </pc:sldLayoutChg>
      </pc:sldMasterChg>
    </pc:docChg>
  </pc:docChgLst>
  <pc:docChgLst>
    <pc:chgData name="Shirley Atkinson" userId="d45a2646-58d8-4bb7-8bff-96687757d9f3" providerId="ADAL" clId="{DB389D78-D71C-2E4A-8224-697855C39E92}"/>
    <pc:docChg chg="undo custSel addSld delSld modSld sldOrd">
      <pc:chgData name="Shirley Atkinson" userId="d45a2646-58d8-4bb7-8bff-96687757d9f3" providerId="ADAL" clId="{DB389D78-D71C-2E4A-8224-697855C39E92}" dt="2021-10-24T14:43:45.597" v="2722" actId="20577"/>
      <pc:docMkLst>
        <pc:docMk/>
      </pc:docMkLst>
      <pc:sldChg chg="modSp">
        <pc:chgData name="Shirley Atkinson" userId="d45a2646-58d8-4bb7-8bff-96687757d9f3" providerId="ADAL" clId="{DB389D78-D71C-2E4A-8224-697855C39E92}" dt="2021-10-24T13:58:24.234" v="54" actId="20577"/>
        <pc:sldMkLst>
          <pc:docMk/>
          <pc:sldMk cId="1461858914" sldId="256"/>
        </pc:sldMkLst>
        <pc:spChg chg="mod">
          <ac:chgData name="Shirley Atkinson" userId="d45a2646-58d8-4bb7-8bff-96687757d9f3" providerId="ADAL" clId="{DB389D78-D71C-2E4A-8224-697855C39E92}" dt="2021-10-24T13:58:24.234" v="54" actId="20577"/>
          <ac:spMkLst>
            <pc:docMk/>
            <pc:sldMk cId="1461858914" sldId="256"/>
            <ac:spMk id="2" creationId="{00000000-0000-0000-0000-000000000000}"/>
          </ac:spMkLst>
        </pc:spChg>
      </pc:sldChg>
      <pc:sldChg chg="del">
        <pc:chgData name="Shirley Atkinson" userId="d45a2646-58d8-4bb7-8bff-96687757d9f3" providerId="ADAL" clId="{DB389D78-D71C-2E4A-8224-697855C39E92}" dt="2021-10-24T13:59:58.796" v="257" actId="2696"/>
        <pc:sldMkLst>
          <pc:docMk/>
          <pc:sldMk cId="697054118" sldId="258"/>
        </pc:sldMkLst>
      </pc:sldChg>
      <pc:sldChg chg="del">
        <pc:chgData name="Shirley Atkinson" userId="d45a2646-58d8-4bb7-8bff-96687757d9f3" providerId="ADAL" clId="{DB389D78-D71C-2E4A-8224-697855C39E92}" dt="2021-10-24T14:04:45.634" v="880" actId="2696"/>
        <pc:sldMkLst>
          <pc:docMk/>
          <pc:sldMk cId="2350286595" sldId="285"/>
        </pc:sldMkLst>
      </pc:sldChg>
      <pc:sldChg chg="del">
        <pc:chgData name="Shirley Atkinson" userId="d45a2646-58d8-4bb7-8bff-96687757d9f3" providerId="ADAL" clId="{DB389D78-D71C-2E4A-8224-697855C39E92}" dt="2021-10-24T14:04:50.490" v="883" actId="2696"/>
        <pc:sldMkLst>
          <pc:docMk/>
          <pc:sldMk cId="2158803378" sldId="286"/>
        </pc:sldMkLst>
      </pc:sldChg>
      <pc:sldChg chg="del">
        <pc:chgData name="Shirley Atkinson" userId="d45a2646-58d8-4bb7-8bff-96687757d9f3" providerId="ADAL" clId="{DB389D78-D71C-2E4A-8224-697855C39E92}" dt="2021-10-24T14:04:51.975" v="884" actId="2696"/>
        <pc:sldMkLst>
          <pc:docMk/>
          <pc:sldMk cId="2274700651" sldId="287"/>
        </pc:sldMkLst>
      </pc:sldChg>
      <pc:sldChg chg="del">
        <pc:chgData name="Shirley Atkinson" userId="d45a2646-58d8-4bb7-8bff-96687757d9f3" providerId="ADAL" clId="{DB389D78-D71C-2E4A-8224-697855C39E92}" dt="2021-10-24T14:04:54.694" v="885" actId="2696"/>
        <pc:sldMkLst>
          <pc:docMk/>
          <pc:sldMk cId="1908650622" sldId="288"/>
        </pc:sldMkLst>
      </pc:sldChg>
      <pc:sldChg chg="del">
        <pc:chgData name="Shirley Atkinson" userId="d45a2646-58d8-4bb7-8bff-96687757d9f3" providerId="ADAL" clId="{DB389D78-D71C-2E4A-8224-697855C39E92}" dt="2021-10-24T14:04:56.251" v="886" actId="2696"/>
        <pc:sldMkLst>
          <pc:docMk/>
          <pc:sldMk cId="4132198534" sldId="289"/>
        </pc:sldMkLst>
      </pc:sldChg>
      <pc:sldChg chg="del">
        <pc:chgData name="Shirley Atkinson" userId="d45a2646-58d8-4bb7-8bff-96687757d9f3" providerId="ADAL" clId="{DB389D78-D71C-2E4A-8224-697855C39E92}" dt="2021-10-24T14:04:57.945" v="887" actId="2696"/>
        <pc:sldMkLst>
          <pc:docMk/>
          <pc:sldMk cId="2501999449" sldId="292"/>
        </pc:sldMkLst>
      </pc:sldChg>
      <pc:sldChg chg="del">
        <pc:chgData name="Shirley Atkinson" userId="d45a2646-58d8-4bb7-8bff-96687757d9f3" providerId="ADAL" clId="{DB389D78-D71C-2E4A-8224-697855C39E92}" dt="2021-10-24T14:04:59.354" v="888" actId="2696"/>
        <pc:sldMkLst>
          <pc:docMk/>
          <pc:sldMk cId="3991929893" sldId="294"/>
        </pc:sldMkLst>
      </pc:sldChg>
      <pc:sldChg chg="del">
        <pc:chgData name="Shirley Atkinson" userId="d45a2646-58d8-4bb7-8bff-96687757d9f3" providerId="ADAL" clId="{DB389D78-D71C-2E4A-8224-697855C39E92}" dt="2021-10-24T14:05:00.717" v="889" actId="2696"/>
        <pc:sldMkLst>
          <pc:docMk/>
          <pc:sldMk cId="1580641819" sldId="295"/>
        </pc:sldMkLst>
      </pc:sldChg>
      <pc:sldChg chg="del">
        <pc:chgData name="Shirley Atkinson" userId="d45a2646-58d8-4bb7-8bff-96687757d9f3" providerId="ADAL" clId="{DB389D78-D71C-2E4A-8224-697855C39E92}" dt="2021-10-24T14:05:15.541" v="896" actId="2696"/>
        <pc:sldMkLst>
          <pc:docMk/>
          <pc:sldMk cId="229220002" sldId="296"/>
        </pc:sldMkLst>
      </pc:sldChg>
      <pc:sldChg chg="del">
        <pc:chgData name="Shirley Atkinson" userId="d45a2646-58d8-4bb7-8bff-96687757d9f3" providerId="ADAL" clId="{DB389D78-D71C-2E4A-8224-697855C39E92}" dt="2021-10-24T14:05:16.850" v="897" actId="2696"/>
        <pc:sldMkLst>
          <pc:docMk/>
          <pc:sldMk cId="640794114" sldId="297"/>
        </pc:sldMkLst>
      </pc:sldChg>
      <pc:sldChg chg="addSp delSp modSp mod setBg">
        <pc:chgData name="Shirley Atkinson" userId="d45a2646-58d8-4bb7-8bff-96687757d9f3" providerId="ADAL" clId="{DB389D78-D71C-2E4A-8224-697855C39E92}" dt="2021-10-24T14:05:51.114" v="901" actId="26606"/>
        <pc:sldMkLst>
          <pc:docMk/>
          <pc:sldMk cId="2816871822" sldId="298"/>
        </pc:sldMkLst>
        <pc:spChg chg="del">
          <ac:chgData name="Shirley Atkinson" userId="d45a2646-58d8-4bb7-8bff-96687757d9f3" providerId="ADAL" clId="{DB389D78-D71C-2E4A-8224-697855C39E92}" dt="2021-10-24T14:05:28.583" v="899" actId="478"/>
          <ac:spMkLst>
            <pc:docMk/>
            <pc:sldMk cId="2816871822" sldId="298"/>
            <ac:spMk id="2" creationId="{00000000-0000-0000-0000-000000000000}"/>
          </ac:spMkLst>
        </pc:spChg>
        <pc:spChg chg="del">
          <ac:chgData name="Shirley Atkinson" userId="d45a2646-58d8-4bb7-8bff-96687757d9f3" providerId="ADAL" clId="{DB389D78-D71C-2E4A-8224-697855C39E92}" dt="2021-10-24T14:05:24.219" v="898" actId="478"/>
          <ac:spMkLst>
            <pc:docMk/>
            <pc:sldMk cId="2816871822" sldId="298"/>
            <ac:spMk id="3" creationId="{00000000-0000-0000-0000-000000000000}"/>
          </ac:spMkLst>
        </pc:spChg>
        <pc:spChg chg="add del mod">
          <ac:chgData name="Shirley Atkinson" userId="d45a2646-58d8-4bb7-8bff-96687757d9f3" providerId="ADAL" clId="{DB389D78-D71C-2E4A-8224-697855C39E92}" dt="2021-10-24T14:05:40.842" v="900" actId="931"/>
          <ac:spMkLst>
            <pc:docMk/>
            <pc:sldMk cId="2816871822" sldId="298"/>
            <ac:spMk id="5" creationId="{457A9DBC-CC4F-C34F-9574-0F545CAD50FB}"/>
          </ac:spMkLst>
        </pc:spChg>
        <pc:spChg chg="add del mod">
          <ac:chgData name="Shirley Atkinson" userId="d45a2646-58d8-4bb7-8bff-96687757d9f3" providerId="ADAL" clId="{DB389D78-D71C-2E4A-8224-697855C39E92}" dt="2021-10-24T14:05:51.114" v="901" actId="26606"/>
          <ac:spMkLst>
            <pc:docMk/>
            <pc:sldMk cId="2816871822" sldId="298"/>
            <ac:spMk id="7" creationId="{3934E735-FD5C-BA4E-90E7-BAD75BF7C8D2}"/>
          </ac:spMkLst>
        </pc:spChg>
        <pc:picChg chg="add mod ord">
          <ac:chgData name="Shirley Atkinson" userId="d45a2646-58d8-4bb7-8bff-96687757d9f3" providerId="ADAL" clId="{DB389D78-D71C-2E4A-8224-697855C39E92}" dt="2021-10-24T14:05:51.114" v="901" actId="26606"/>
          <ac:picMkLst>
            <pc:docMk/>
            <pc:sldMk cId="2816871822" sldId="298"/>
            <ac:picMk id="8" creationId="{ECCEBBB4-04B5-FD4A-9B63-11E5641C1736}"/>
          </ac:picMkLst>
        </pc:picChg>
      </pc:sldChg>
      <pc:sldChg chg="del">
        <pc:chgData name="Shirley Atkinson" userId="d45a2646-58d8-4bb7-8bff-96687757d9f3" providerId="ADAL" clId="{DB389D78-D71C-2E4A-8224-697855C39E92}" dt="2021-10-24T14:05:08.630" v="891" actId="2696"/>
        <pc:sldMkLst>
          <pc:docMk/>
          <pc:sldMk cId="3721099475" sldId="302"/>
        </pc:sldMkLst>
      </pc:sldChg>
      <pc:sldChg chg="del">
        <pc:chgData name="Shirley Atkinson" userId="d45a2646-58d8-4bb7-8bff-96687757d9f3" providerId="ADAL" clId="{DB389D78-D71C-2E4A-8224-697855C39E92}" dt="2021-10-24T14:05:09.901" v="892" actId="2696"/>
        <pc:sldMkLst>
          <pc:docMk/>
          <pc:sldMk cId="1102210090" sldId="303"/>
        </pc:sldMkLst>
      </pc:sldChg>
      <pc:sldChg chg="del">
        <pc:chgData name="Shirley Atkinson" userId="d45a2646-58d8-4bb7-8bff-96687757d9f3" providerId="ADAL" clId="{DB389D78-D71C-2E4A-8224-697855C39E92}" dt="2021-10-24T14:05:11.262" v="893" actId="2696"/>
        <pc:sldMkLst>
          <pc:docMk/>
          <pc:sldMk cId="3942932036" sldId="304"/>
        </pc:sldMkLst>
      </pc:sldChg>
      <pc:sldChg chg="del">
        <pc:chgData name="Shirley Atkinson" userId="d45a2646-58d8-4bb7-8bff-96687757d9f3" providerId="ADAL" clId="{DB389D78-D71C-2E4A-8224-697855C39E92}" dt="2021-10-24T14:36:41.926" v="2016" actId="2696"/>
        <pc:sldMkLst>
          <pc:docMk/>
          <pc:sldMk cId="2335813929" sldId="311"/>
        </pc:sldMkLst>
      </pc:sldChg>
      <pc:sldChg chg="del">
        <pc:chgData name="Shirley Atkinson" userId="d45a2646-58d8-4bb7-8bff-96687757d9f3" providerId="ADAL" clId="{DB389D78-D71C-2E4A-8224-697855C39E92}" dt="2021-10-24T14:00:05.553" v="258" actId="2696"/>
        <pc:sldMkLst>
          <pc:docMk/>
          <pc:sldMk cId="52734084" sldId="315"/>
        </pc:sldMkLst>
      </pc:sldChg>
      <pc:sldChg chg="del">
        <pc:chgData name="Shirley Atkinson" userId="d45a2646-58d8-4bb7-8bff-96687757d9f3" providerId="ADAL" clId="{DB389D78-D71C-2E4A-8224-697855C39E92}" dt="2021-10-24T14:00:11.063" v="259" actId="2696"/>
        <pc:sldMkLst>
          <pc:docMk/>
          <pc:sldMk cId="3508214741" sldId="317"/>
        </pc:sldMkLst>
      </pc:sldChg>
      <pc:sldChg chg="del">
        <pc:chgData name="Shirley Atkinson" userId="d45a2646-58d8-4bb7-8bff-96687757d9f3" providerId="ADAL" clId="{DB389D78-D71C-2E4A-8224-697855C39E92}" dt="2021-10-24T14:04:32.844" v="872" actId="2696"/>
        <pc:sldMkLst>
          <pc:docMk/>
          <pc:sldMk cId="2241467497" sldId="324"/>
        </pc:sldMkLst>
      </pc:sldChg>
      <pc:sldChg chg="addSp modSp mod setBg">
        <pc:chgData name="Shirley Atkinson" userId="d45a2646-58d8-4bb7-8bff-96687757d9f3" providerId="ADAL" clId="{DB389D78-D71C-2E4A-8224-697855C39E92}" dt="2021-10-24T14:07:08.948" v="902" actId="26606"/>
        <pc:sldMkLst>
          <pc:docMk/>
          <pc:sldMk cId="2864694180" sldId="336"/>
        </pc:sldMkLst>
        <pc:spChg chg="mod">
          <ac:chgData name="Shirley Atkinson" userId="d45a2646-58d8-4bb7-8bff-96687757d9f3" providerId="ADAL" clId="{DB389D78-D71C-2E4A-8224-697855C39E92}" dt="2021-10-24T14:07:08.948" v="902" actId="26606"/>
          <ac:spMkLst>
            <pc:docMk/>
            <pc:sldMk cId="2864694180" sldId="336"/>
            <ac:spMk id="4" creationId="{ABCF7136-A51B-F24C-80EA-3D3D12A710B9}"/>
          </ac:spMkLst>
        </pc:spChg>
        <pc:spChg chg="mod">
          <ac:chgData name="Shirley Atkinson" userId="d45a2646-58d8-4bb7-8bff-96687757d9f3" providerId="ADAL" clId="{DB389D78-D71C-2E4A-8224-697855C39E92}" dt="2021-10-24T14:07:08.948" v="902" actId="26606"/>
          <ac:spMkLst>
            <pc:docMk/>
            <pc:sldMk cId="2864694180" sldId="336"/>
            <ac:spMk id="5" creationId="{293019CF-B9AB-AB44-9020-B01BC49E3C8D}"/>
          </ac:spMkLst>
        </pc:spChg>
        <pc:spChg chg="add">
          <ac:chgData name="Shirley Atkinson" userId="d45a2646-58d8-4bb7-8bff-96687757d9f3" providerId="ADAL" clId="{DB389D78-D71C-2E4A-8224-697855C39E92}" dt="2021-10-24T14:07:08.948" v="902" actId="26606"/>
          <ac:spMkLst>
            <pc:docMk/>
            <pc:sldMk cId="2864694180" sldId="336"/>
            <ac:spMk id="14" creationId="{74751229-0244-4FBB-BED1-407467F4C951}"/>
          </ac:spMkLst>
        </pc:spChg>
        <pc:picChg chg="add">
          <ac:chgData name="Shirley Atkinson" userId="d45a2646-58d8-4bb7-8bff-96687757d9f3" providerId="ADAL" clId="{DB389D78-D71C-2E4A-8224-697855C39E92}" dt="2021-10-24T14:07:08.948" v="902" actId="26606"/>
          <ac:picMkLst>
            <pc:docMk/>
            <pc:sldMk cId="2864694180" sldId="336"/>
            <ac:picMk id="9" creationId="{3AEEE5F9-707A-45C8-A9C6-7D0D9C2C1913}"/>
          </ac:picMkLst>
        </pc:picChg>
        <pc:picChg chg="add">
          <ac:chgData name="Shirley Atkinson" userId="d45a2646-58d8-4bb7-8bff-96687757d9f3" providerId="ADAL" clId="{DB389D78-D71C-2E4A-8224-697855C39E92}" dt="2021-10-24T14:07:08.948" v="902" actId="26606"/>
          <ac:picMkLst>
            <pc:docMk/>
            <pc:sldMk cId="2864694180" sldId="336"/>
            <ac:picMk id="11" creationId="{EF089010-EE1D-46EF-A738-93DDA72F38A3}"/>
          </ac:picMkLst>
        </pc:picChg>
      </pc:sldChg>
      <pc:sldChg chg="modSp">
        <pc:chgData name="Shirley Atkinson" userId="d45a2646-58d8-4bb7-8bff-96687757d9f3" providerId="ADAL" clId="{DB389D78-D71C-2E4A-8224-697855C39E92}" dt="2021-10-24T13:59:54.189" v="256" actId="1076"/>
        <pc:sldMkLst>
          <pc:docMk/>
          <pc:sldMk cId="492207553" sldId="355"/>
        </pc:sldMkLst>
        <pc:spChg chg="mod">
          <ac:chgData name="Shirley Atkinson" userId="d45a2646-58d8-4bb7-8bff-96687757d9f3" providerId="ADAL" clId="{DB389D78-D71C-2E4A-8224-697855C39E92}" dt="2021-10-24T13:59:54.189" v="256" actId="1076"/>
          <ac:spMkLst>
            <pc:docMk/>
            <pc:sldMk cId="492207553" sldId="355"/>
            <ac:spMk id="3" creationId="{C42E62CC-0DD4-BE41-BB9C-3A6466BED029}"/>
          </ac:spMkLst>
        </pc:spChg>
      </pc:sldChg>
      <pc:sldChg chg="del">
        <pc:chgData name="Shirley Atkinson" userId="d45a2646-58d8-4bb7-8bff-96687757d9f3" providerId="ADAL" clId="{DB389D78-D71C-2E4A-8224-697855C39E92}" dt="2021-10-24T14:04:37.212" v="875" actId="2696"/>
        <pc:sldMkLst>
          <pc:docMk/>
          <pc:sldMk cId="867715281" sldId="357"/>
        </pc:sldMkLst>
      </pc:sldChg>
      <pc:sldChg chg="del">
        <pc:chgData name="Shirley Atkinson" userId="d45a2646-58d8-4bb7-8bff-96687757d9f3" providerId="ADAL" clId="{DB389D78-D71C-2E4A-8224-697855C39E92}" dt="2021-10-24T14:04:44.155" v="879" actId="2696"/>
        <pc:sldMkLst>
          <pc:docMk/>
          <pc:sldMk cId="1975446229" sldId="359"/>
        </pc:sldMkLst>
      </pc:sldChg>
      <pc:sldChg chg="del">
        <pc:chgData name="Shirley Atkinson" userId="d45a2646-58d8-4bb7-8bff-96687757d9f3" providerId="ADAL" clId="{DB389D78-D71C-2E4A-8224-697855C39E92}" dt="2021-10-24T14:04:38.719" v="876" actId="2696"/>
        <pc:sldMkLst>
          <pc:docMk/>
          <pc:sldMk cId="1500563885" sldId="360"/>
        </pc:sldMkLst>
      </pc:sldChg>
      <pc:sldChg chg="del">
        <pc:chgData name="Shirley Atkinson" userId="d45a2646-58d8-4bb7-8bff-96687757d9f3" providerId="ADAL" clId="{DB389D78-D71C-2E4A-8224-697855C39E92}" dt="2021-10-24T14:05:12.701" v="894" actId="2696"/>
        <pc:sldMkLst>
          <pc:docMk/>
          <pc:sldMk cId="2587300256" sldId="361"/>
        </pc:sldMkLst>
      </pc:sldChg>
      <pc:sldChg chg="del">
        <pc:chgData name="Shirley Atkinson" userId="d45a2646-58d8-4bb7-8bff-96687757d9f3" providerId="ADAL" clId="{DB389D78-D71C-2E4A-8224-697855C39E92}" dt="2021-10-24T14:05:14.133" v="895" actId="2696"/>
        <pc:sldMkLst>
          <pc:docMk/>
          <pc:sldMk cId="1888468857" sldId="363"/>
        </pc:sldMkLst>
      </pc:sldChg>
      <pc:sldChg chg="modSp">
        <pc:chgData name="Shirley Atkinson" userId="d45a2646-58d8-4bb7-8bff-96687757d9f3" providerId="ADAL" clId="{DB389D78-D71C-2E4A-8224-697855C39E92}" dt="2021-10-24T14:04:18.348" v="867" actId="20577"/>
        <pc:sldMkLst>
          <pc:docMk/>
          <pc:sldMk cId="4045073880" sldId="364"/>
        </pc:sldMkLst>
        <pc:spChg chg="mod">
          <ac:chgData name="Shirley Atkinson" userId="d45a2646-58d8-4bb7-8bff-96687757d9f3" providerId="ADAL" clId="{DB389D78-D71C-2E4A-8224-697855C39E92}" dt="2021-10-24T14:00:31.311" v="287" actId="20577"/>
          <ac:spMkLst>
            <pc:docMk/>
            <pc:sldMk cId="4045073880" sldId="364"/>
            <ac:spMk id="2" creationId="{744225BE-697A-D145-86E2-10BD3FC97340}"/>
          </ac:spMkLst>
        </pc:spChg>
        <pc:spChg chg="mod">
          <ac:chgData name="Shirley Atkinson" userId="d45a2646-58d8-4bb7-8bff-96687757d9f3" providerId="ADAL" clId="{DB389D78-D71C-2E4A-8224-697855C39E92}" dt="2021-10-24T14:04:18.348" v="867" actId="20577"/>
          <ac:spMkLst>
            <pc:docMk/>
            <pc:sldMk cId="4045073880" sldId="364"/>
            <ac:spMk id="3" creationId="{E26B275D-0917-5F48-9D21-E8FBE16E48AB}"/>
          </ac:spMkLst>
        </pc:spChg>
      </pc:sldChg>
      <pc:sldChg chg="del">
        <pc:chgData name="Shirley Atkinson" userId="d45a2646-58d8-4bb7-8bff-96687757d9f3" providerId="ADAL" clId="{DB389D78-D71C-2E4A-8224-697855C39E92}" dt="2021-10-24T14:04:49.008" v="882" actId="2696"/>
        <pc:sldMkLst>
          <pc:docMk/>
          <pc:sldMk cId="2360951936" sldId="366"/>
        </pc:sldMkLst>
      </pc:sldChg>
      <pc:sldChg chg="addSp modSp new">
        <pc:chgData name="Shirley Atkinson" userId="d45a2646-58d8-4bb7-8bff-96687757d9f3" providerId="ADAL" clId="{DB389D78-D71C-2E4A-8224-697855C39E92}" dt="2021-10-24T14:28:25.507" v="1524" actId="1076"/>
        <pc:sldMkLst>
          <pc:docMk/>
          <pc:sldMk cId="2802592233" sldId="366"/>
        </pc:sldMkLst>
        <pc:spChg chg="mod">
          <ac:chgData name="Shirley Atkinson" userId="d45a2646-58d8-4bb7-8bff-96687757d9f3" providerId="ADAL" clId="{DB389D78-D71C-2E4A-8224-697855C39E92}" dt="2021-10-24T14:07:32.273" v="911" actId="20577"/>
          <ac:spMkLst>
            <pc:docMk/>
            <pc:sldMk cId="2802592233" sldId="366"/>
            <ac:spMk id="2" creationId="{ADDA0AD0-84D6-F94D-915E-408F45C1F13B}"/>
          </ac:spMkLst>
        </pc:spChg>
        <pc:spChg chg="mod">
          <ac:chgData name="Shirley Atkinson" userId="d45a2646-58d8-4bb7-8bff-96687757d9f3" providerId="ADAL" clId="{DB389D78-D71C-2E4A-8224-697855C39E92}" dt="2021-10-24T14:21:24.461" v="1171" actId="14100"/>
          <ac:spMkLst>
            <pc:docMk/>
            <pc:sldMk cId="2802592233" sldId="366"/>
            <ac:spMk id="3" creationId="{CE50A500-5172-0D41-A9D1-A70E4FD3ED8C}"/>
          </ac:spMkLst>
        </pc:spChg>
        <pc:picChg chg="add mod modCrop">
          <ac:chgData name="Shirley Atkinson" userId="d45a2646-58d8-4bb7-8bff-96687757d9f3" providerId="ADAL" clId="{DB389D78-D71C-2E4A-8224-697855C39E92}" dt="2021-10-24T14:28:25.507" v="1524" actId="1076"/>
          <ac:picMkLst>
            <pc:docMk/>
            <pc:sldMk cId="2802592233" sldId="366"/>
            <ac:picMk id="4" creationId="{FC2A7BEE-A951-E143-960B-8C0032F7AFB9}"/>
          </ac:picMkLst>
        </pc:picChg>
      </pc:sldChg>
      <pc:sldChg chg="del">
        <pc:chgData name="Shirley Atkinson" userId="d45a2646-58d8-4bb7-8bff-96687757d9f3" providerId="ADAL" clId="{DB389D78-D71C-2E4A-8224-697855C39E92}" dt="2021-10-24T14:04:42.587" v="878" actId="2696"/>
        <pc:sldMkLst>
          <pc:docMk/>
          <pc:sldMk cId="231173787" sldId="367"/>
        </pc:sldMkLst>
      </pc:sldChg>
      <pc:sldChg chg="modSp new">
        <pc:chgData name="Shirley Atkinson" userId="d45a2646-58d8-4bb7-8bff-96687757d9f3" providerId="ADAL" clId="{DB389D78-D71C-2E4A-8224-697855C39E92}" dt="2021-10-24T14:27:56.215" v="1523" actId="20577"/>
        <pc:sldMkLst>
          <pc:docMk/>
          <pc:sldMk cId="3332340762" sldId="367"/>
        </pc:sldMkLst>
        <pc:spChg chg="mod">
          <ac:chgData name="Shirley Atkinson" userId="d45a2646-58d8-4bb7-8bff-96687757d9f3" providerId="ADAL" clId="{DB389D78-D71C-2E4A-8224-697855C39E92}" dt="2021-10-24T14:22:21.731" v="1214" actId="20577"/>
          <ac:spMkLst>
            <pc:docMk/>
            <pc:sldMk cId="3332340762" sldId="367"/>
            <ac:spMk id="2" creationId="{A03BB035-45D5-8D4F-BB0C-A85D19450287}"/>
          </ac:spMkLst>
        </pc:spChg>
        <pc:spChg chg="mod">
          <ac:chgData name="Shirley Atkinson" userId="d45a2646-58d8-4bb7-8bff-96687757d9f3" providerId="ADAL" clId="{DB389D78-D71C-2E4A-8224-697855C39E92}" dt="2021-10-24T14:27:56.215" v="1523" actId="20577"/>
          <ac:spMkLst>
            <pc:docMk/>
            <pc:sldMk cId="3332340762" sldId="367"/>
            <ac:spMk id="3" creationId="{F1B3D292-7224-0F47-856C-FB24DF0FEE2F}"/>
          </ac:spMkLst>
        </pc:spChg>
      </pc:sldChg>
      <pc:sldChg chg="del">
        <pc:chgData name="Shirley Atkinson" userId="d45a2646-58d8-4bb7-8bff-96687757d9f3" providerId="ADAL" clId="{DB389D78-D71C-2E4A-8224-697855C39E92}" dt="2021-10-24T14:04:47.057" v="881" actId="2696"/>
        <pc:sldMkLst>
          <pc:docMk/>
          <pc:sldMk cId="854420100" sldId="368"/>
        </pc:sldMkLst>
      </pc:sldChg>
      <pc:sldChg chg="addSp modSp new mod setBg">
        <pc:chgData name="Shirley Atkinson" userId="d45a2646-58d8-4bb7-8bff-96687757d9f3" providerId="ADAL" clId="{DB389D78-D71C-2E4A-8224-697855C39E92}" dt="2021-10-24T14:29:18.502" v="1561" actId="26606"/>
        <pc:sldMkLst>
          <pc:docMk/>
          <pc:sldMk cId="3098474163" sldId="368"/>
        </pc:sldMkLst>
        <pc:spChg chg="mod">
          <ac:chgData name="Shirley Atkinson" userId="d45a2646-58d8-4bb7-8bff-96687757d9f3" providerId="ADAL" clId="{DB389D78-D71C-2E4A-8224-697855C39E92}" dt="2021-10-24T14:29:18.502" v="1561" actId="26606"/>
          <ac:spMkLst>
            <pc:docMk/>
            <pc:sldMk cId="3098474163" sldId="368"/>
            <ac:spMk id="2" creationId="{967AE386-49F5-AE40-B806-CFC1475C78CF}"/>
          </ac:spMkLst>
        </pc:spChg>
        <pc:spChg chg="mod">
          <ac:chgData name="Shirley Atkinson" userId="d45a2646-58d8-4bb7-8bff-96687757d9f3" providerId="ADAL" clId="{DB389D78-D71C-2E4A-8224-697855C39E92}" dt="2021-10-24T14:29:18.502" v="1561" actId="26606"/>
          <ac:spMkLst>
            <pc:docMk/>
            <pc:sldMk cId="3098474163" sldId="368"/>
            <ac:spMk id="3" creationId="{D5FB70A5-49D7-584A-81CF-E635597AFD19}"/>
          </ac:spMkLst>
        </pc:spChg>
        <pc:spChg chg="add">
          <ac:chgData name="Shirley Atkinson" userId="d45a2646-58d8-4bb7-8bff-96687757d9f3" providerId="ADAL" clId="{DB389D78-D71C-2E4A-8224-697855C39E92}" dt="2021-10-24T14:29:18.502" v="1561" actId="26606"/>
          <ac:spMkLst>
            <pc:docMk/>
            <pc:sldMk cId="3098474163" sldId="368"/>
            <ac:spMk id="10" creationId="{3C54F4CE-85F0-46ED-80DA-9518C9251AD1}"/>
          </ac:spMkLst>
        </pc:spChg>
        <pc:spChg chg="add">
          <ac:chgData name="Shirley Atkinson" userId="d45a2646-58d8-4bb7-8bff-96687757d9f3" providerId="ADAL" clId="{DB389D78-D71C-2E4A-8224-697855C39E92}" dt="2021-10-24T14:29:18.502" v="1561" actId="26606"/>
          <ac:spMkLst>
            <pc:docMk/>
            <pc:sldMk cId="3098474163" sldId="368"/>
            <ac:spMk id="12" creationId="{DADD1FCA-8ACB-4958-81DD-4CDD6D3E1921}"/>
          </ac:spMkLst>
        </pc:spChg>
        <pc:picChg chg="add mod">
          <ac:chgData name="Shirley Atkinson" userId="d45a2646-58d8-4bb7-8bff-96687757d9f3" providerId="ADAL" clId="{DB389D78-D71C-2E4A-8224-697855C39E92}" dt="2021-10-24T14:29:18.502" v="1561" actId="26606"/>
          <ac:picMkLst>
            <pc:docMk/>
            <pc:sldMk cId="3098474163" sldId="368"/>
            <ac:picMk id="5" creationId="{3646E742-8896-094E-83FB-E7AFCD046124}"/>
          </ac:picMkLst>
        </pc:picChg>
      </pc:sldChg>
      <pc:sldChg chg="addSp delSp modSp new mod setBg">
        <pc:chgData name="Shirley Atkinson" userId="d45a2646-58d8-4bb7-8bff-96687757d9f3" providerId="ADAL" clId="{DB389D78-D71C-2E4A-8224-697855C39E92}" dt="2021-10-24T14:31:09.759" v="1671" actId="20577"/>
        <pc:sldMkLst>
          <pc:docMk/>
          <pc:sldMk cId="2235996026" sldId="369"/>
        </pc:sldMkLst>
        <pc:spChg chg="mod">
          <ac:chgData name="Shirley Atkinson" userId="d45a2646-58d8-4bb7-8bff-96687757d9f3" providerId="ADAL" clId="{DB389D78-D71C-2E4A-8224-697855C39E92}" dt="2021-10-24T14:30:35.207" v="1654" actId="26606"/>
          <ac:spMkLst>
            <pc:docMk/>
            <pc:sldMk cId="2235996026" sldId="369"/>
            <ac:spMk id="2" creationId="{935EC805-0688-304E-A262-81662B7643A6}"/>
          </ac:spMkLst>
        </pc:spChg>
        <pc:spChg chg="mod">
          <ac:chgData name="Shirley Atkinson" userId="d45a2646-58d8-4bb7-8bff-96687757d9f3" providerId="ADAL" clId="{DB389D78-D71C-2E4A-8224-697855C39E92}" dt="2021-10-24T14:30:35.207" v="1654" actId="26606"/>
          <ac:spMkLst>
            <pc:docMk/>
            <pc:sldMk cId="2235996026" sldId="369"/>
            <ac:spMk id="3" creationId="{E06F6FE4-9F1D-704F-A593-499FFDE2592B}"/>
          </ac:spMkLst>
        </pc:spChg>
        <pc:spChg chg="add mod">
          <ac:chgData name="Shirley Atkinson" userId="d45a2646-58d8-4bb7-8bff-96687757d9f3" providerId="ADAL" clId="{DB389D78-D71C-2E4A-8224-697855C39E92}" dt="2021-10-24T14:31:09.759" v="1671" actId="20577"/>
          <ac:spMkLst>
            <pc:docMk/>
            <pc:sldMk cId="2235996026" sldId="369"/>
            <ac:spMk id="4" creationId="{E018528C-E2FF-1A43-966A-2438ADAF1C85}"/>
          </ac:spMkLst>
        </pc:spChg>
        <pc:spChg chg="add del">
          <ac:chgData name="Shirley Atkinson" userId="d45a2646-58d8-4bb7-8bff-96687757d9f3" providerId="ADAL" clId="{DB389D78-D71C-2E4A-8224-697855C39E92}" dt="2021-10-24T14:30:35.178" v="1653" actId="26606"/>
          <ac:spMkLst>
            <pc:docMk/>
            <pc:sldMk cId="2235996026" sldId="369"/>
            <ac:spMk id="10" creationId="{3C54F4CE-85F0-46ED-80DA-9518C9251AD1}"/>
          </ac:spMkLst>
        </pc:spChg>
        <pc:spChg chg="add del">
          <ac:chgData name="Shirley Atkinson" userId="d45a2646-58d8-4bb7-8bff-96687757d9f3" providerId="ADAL" clId="{DB389D78-D71C-2E4A-8224-697855C39E92}" dt="2021-10-24T14:30:35.178" v="1653" actId="26606"/>
          <ac:spMkLst>
            <pc:docMk/>
            <pc:sldMk cId="2235996026" sldId="369"/>
            <ac:spMk id="12" creationId="{DADD1FCA-8ACB-4958-81DD-4CDD6D3E1921}"/>
          </ac:spMkLst>
        </pc:spChg>
        <pc:spChg chg="add">
          <ac:chgData name="Shirley Atkinson" userId="d45a2646-58d8-4bb7-8bff-96687757d9f3" providerId="ADAL" clId="{DB389D78-D71C-2E4A-8224-697855C39E92}" dt="2021-10-24T14:30:35.207" v="1654" actId="26606"/>
          <ac:spMkLst>
            <pc:docMk/>
            <pc:sldMk cId="2235996026" sldId="369"/>
            <ac:spMk id="14" creationId="{74751229-0244-4FBB-BED1-407467F4C951}"/>
          </ac:spMkLst>
        </pc:spChg>
        <pc:picChg chg="add del">
          <ac:chgData name="Shirley Atkinson" userId="d45a2646-58d8-4bb7-8bff-96687757d9f3" providerId="ADAL" clId="{DB389D78-D71C-2E4A-8224-697855C39E92}" dt="2021-10-24T14:30:35.178" v="1653" actId="26606"/>
          <ac:picMkLst>
            <pc:docMk/>
            <pc:sldMk cId="2235996026" sldId="369"/>
            <ac:picMk id="7" creationId="{A9C029A9-C47F-4B22-B1F6-C5CCDFD5B428}"/>
          </ac:picMkLst>
        </pc:picChg>
        <pc:picChg chg="add">
          <ac:chgData name="Shirley Atkinson" userId="d45a2646-58d8-4bb7-8bff-96687757d9f3" providerId="ADAL" clId="{DB389D78-D71C-2E4A-8224-697855C39E92}" dt="2021-10-24T14:30:35.207" v="1654" actId="26606"/>
          <ac:picMkLst>
            <pc:docMk/>
            <pc:sldMk cId="2235996026" sldId="369"/>
            <ac:picMk id="9" creationId="{88D77E77-8A74-4A92-BA06-4AFEC0C9797F}"/>
          </ac:picMkLst>
        </pc:picChg>
        <pc:picChg chg="add">
          <ac:chgData name="Shirley Atkinson" userId="d45a2646-58d8-4bb7-8bff-96687757d9f3" providerId="ADAL" clId="{DB389D78-D71C-2E4A-8224-697855C39E92}" dt="2021-10-24T14:30:35.207" v="1654" actId="26606"/>
          <ac:picMkLst>
            <pc:docMk/>
            <pc:sldMk cId="2235996026" sldId="369"/>
            <ac:picMk id="15" creationId="{4473BEAF-4BE9-413A-8FD7-F2F62CD210DF}"/>
          </ac:picMkLst>
        </pc:picChg>
      </pc:sldChg>
      <pc:sldChg chg="del">
        <pc:chgData name="Shirley Atkinson" userId="d45a2646-58d8-4bb7-8bff-96687757d9f3" providerId="ADAL" clId="{DB389D78-D71C-2E4A-8224-697855C39E92}" dt="2021-10-24T14:05:05.166" v="890" actId="2696"/>
        <pc:sldMkLst>
          <pc:docMk/>
          <pc:sldMk cId="1245259742" sldId="370"/>
        </pc:sldMkLst>
      </pc:sldChg>
      <pc:sldChg chg="modSp new">
        <pc:chgData name="Shirley Atkinson" userId="d45a2646-58d8-4bb7-8bff-96687757d9f3" providerId="ADAL" clId="{DB389D78-D71C-2E4A-8224-697855C39E92}" dt="2021-10-24T14:32:05.530" v="1714" actId="20577"/>
        <pc:sldMkLst>
          <pc:docMk/>
          <pc:sldMk cId="1911649203" sldId="370"/>
        </pc:sldMkLst>
        <pc:spChg chg="mod">
          <ac:chgData name="Shirley Atkinson" userId="d45a2646-58d8-4bb7-8bff-96687757d9f3" providerId="ADAL" clId="{DB389D78-D71C-2E4A-8224-697855C39E92}" dt="2021-10-24T14:31:53.182" v="1681" actId="20577"/>
          <ac:spMkLst>
            <pc:docMk/>
            <pc:sldMk cId="1911649203" sldId="370"/>
            <ac:spMk id="2" creationId="{BB936517-0450-8446-8C39-A2DD9DC83471}"/>
          </ac:spMkLst>
        </pc:spChg>
        <pc:spChg chg="mod">
          <ac:chgData name="Shirley Atkinson" userId="d45a2646-58d8-4bb7-8bff-96687757d9f3" providerId="ADAL" clId="{DB389D78-D71C-2E4A-8224-697855C39E92}" dt="2021-10-24T14:32:05.530" v="1714" actId="20577"/>
          <ac:spMkLst>
            <pc:docMk/>
            <pc:sldMk cId="1911649203" sldId="370"/>
            <ac:spMk id="3" creationId="{743CAE32-9ED1-AA42-8BCF-5FE83A245C54}"/>
          </ac:spMkLst>
        </pc:spChg>
      </pc:sldChg>
      <pc:sldChg chg="modSp new">
        <pc:chgData name="Shirley Atkinson" userId="d45a2646-58d8-4bb7-8bff-96687757d9f3" providerId="ADAL" clId="{DB389D78-D71C-2E4A-8224-697855C39E92}" dt="2021-10-24T14:32:26.036" v="1739" actId="20577"/>
        <pc:sldMkLst>
          <pc:docMk/>
          <pc:sldMk cId="771833450" sldId="371"/>
        </pc:sldMkLst>
        <pc:spChg chg="mod">
          <ac:chgData name="Shirley Atkinson" userId="d45a2646-58d8-4bb7-8bff-96687757d9f3" providerId="ADAL" clId="{DB389D78-D71C-2E4A-8224-697855C39E92}" dt="2021-10-24T14:32:18.721" v="1725" actId="20577"/>
          <ac:spMkLst>
            <pc:docMk/>
            <pc:sldMk cId="771833450" sldId="371"/>
            <ac:spMk id="2" creationId="{FFF82CF2-26AC-9540-9505-9563636A2A38}"/>
          </ac:spMkLst>
        </pc:spChg>
        <pc:spChg chg="mod">
          <ac:chgData name="Shirley Atkinson" userId="d45a2646-58d8-4bb7-8bff-96687757d9f3" providerId="ADAL" clId="{DB389D78-D71C-2E4A-8224-697855C39E92}" dt="2021-10-24T14:32:26.036" v="1739" actId="20577"/>
          <ac:spMkLst>
            <pc:docMk/>
            <pc:sldMk cId="771833450" sldId="371"/>
            <ac:spMk id="3" creationId="{68E5D9FF-5DA8-3540-A896-A762D9D40E80}"/>
          </ac:spMkLst>
        </pc:spChg>
      </pc:sldChg>
      <pc:sldChg chg="del">
        <pc:chgData name="Shirley Atkinson" userId="d45a2646-58d8-4bb7-8bff-96687757d9f3" providerId="ADAL" clId="{DB389D78-D71C-2E4A-8224-697855C39E92}" dt="2021-10-24T14:00:14.216" v="260" actId="2696"/>
        <pc:sldMkLst>
          <pc:docMk/>
          <pc:sldMk cId="2879206896" sldId="371"/>
        </pc:sldMkLst>
      </pc:sldChg>
      <pc:sldChg chg="del">
        <pc:chgData name="Shirley Atkinson" userId="d45a2646-58d8-4bb7-8bff-96687757d9f3" providerId="ADAL" clId="{DB389D78-D71C-2E4A-8224-697855C39E92}" dt="2021-10-24T14:04:28.168" v="869" actId="2696"/>
        <pc:sldMkLst>
          <pc:docMk/>
          <pc:sldMk cId="1194421749" sldId="372"/>
        </pc:sldMkLst>
      </pc:sldChg>
      <pc:sldChg chg="modSp new">
        <pc:chgData name="Shirley Atkinson" userId="d45a2646-58d8-4bb7-8bff-96687757d9f3" providerId="ADAL" clId="{DB389D78-D71C-2E4A-8224-697855C39E92}" dt="2021-10-24T14:36:18.136" v="2015" actId="20577"/>
        <pc:sldMkLst>
          <pc:docMk/>
          <pc:sldMk cId="2246396055" sldId="372"/>
        </pc:sldMkLst>
        <pc:spChg chg="mod">
          <ac:chgData name="Shirley Atkinson" userId="d45a2646-58d8-4bb7-8bff-96687757d9f3" providerId="ADAL" clId="{DB389D78-D71C-2E4A-8224-697855C39E92}" dt="2021-10-24T14:32:44.233" v="1755" actId="20577"/>
          <ac:spMkLst>
            <pc:docMk/>
            <pc:sldMk cId="2246396055" sldId="372"/>
            <ac:spMk id="2" creationId="{6ADE6353-069B-F147-BBC7-0330240FEDE4}"/>
          </ac:spMkLst>
        </pc:spChg>
        <pc:spChg chg="mod">
          <ac:chgData name="Shirley Atkinson" userId="d45a2646-58d8-4bb7-8bff-96687757d9f3" providerId="ADAL" clId="{DB389D78-D71C-2E4A-8224-697855C39E92}" dt="2021-10-24T14:36:18.136" v="2015" actId="20577"/>
          <ac:spMkLst>
            <pc:docMk/>
            <pc:sldMk cId="2246396055" sldId="372"/>
            <ac:spMk id="3" creationId="{1375713C-1407-AA40-9E66-60959B872B46}"/>
          </ac:spMkLst>
        </pc:spChg>
      </pc:sldChg>
      <pc:sldChg chg="del">
        <pc:chgData name="Shirley Atkinson" userId="d45a2646-58d8-4bb7-8bff-96687757d9f3" providerId="ADAL" clId="{DB389D78-D71C-2E4A-8224-697855C39E92}" dt="2021-10-24T14:04:29.702" v="870" actId="2696"/>
        <pc:sldMkLst>
          <pc:docMk/>
          <pc:sldMk cId="1273634001" sldId="373"/>
        </pc:sldMkLst>
      </pc:sldChg>
      <pc:sldChg chg="modSp new mod modClrScheme chgLayout">
        <pc:chgData name="Shirley Atkinson" userId="d45a2646-58d8-4bb7-8bff-96687757d9f3" providerId="ADAL" clId="{DB389D78-D71C-2E4A-8224-697855C39E92}" dt="2021-10-24T14:37:48.701" v="2126" actId="20577"/>
        <pc:sldMkLst>
          <pc:docMk/>
          <pc:sldMk cId="3358986285" sldId="373"/>
        </pc:sldMkLst>
        <pc:spChg chg="mod ord">
          <ac:chgData name="Shirley Atkinson" userId="d45a2646-58d8-4bb7-8bff-96687757d9f3" providerId="ADAL" clId="{DB389D78-D71C-2E4A-8224-697855C39E92}" dt="2021-10-24T14:37:01.006" v="2037" actId="20577"/>
          <ac:spMkLst>
            <pc:docMk/>
            <pc:sldMk cId="3358986285" sldId="373"/>
            <ac:spMk id="2" creationId="{3F18326A-1C63-2742-8D46-F8489AF896A5}"/>
          </ac:spMkLst>
        </pc:spChg>
        <pc:spChg chg="mod ord">
          <ac:chgData name="Shirley Atkinson" userId="d45a2646-58d8-4bb7-8bff-96687757d9f3" providerId="ADAL" clId="{DB389D78-D71C-2E4A-8224-697855C39E92}" dt="2021-10-24T14:37:48.701" v="2126" actId="20577"/>
          <ac:spMkLst>
            <pc:docMk/>
            <pc:sldMk cId="3358986285" sldId="373"/>
            <ac:spMk id="3" creationId="{047A1BF1-6258-E945-8129-567AF27E47C3}"/>
          </ac:spMkLst>
        </pc:spChg>
      </pc:sldChg>
      <pc:sldChg chg="del">
        <pc:chgData name="Shirley Atkinson" userId="d45a2646-58d8-4bb7-8bff-96687757d9f3" providerId="ADAL" clId="{DB389D78-D71C-2E4A-8224-697855C39E92}" dt="2021-10-24T14:04:31.097" v="871" actId="2696"/>
        <pc:sldMkLst>
          <pc:docMk/>
          <pc:sldMk cId="2169165649" sldId="374"/>
        </pc:sldMkLst>
      </pc:sldChg>
      <pc:sldChg chg="modSp new">
        <pc:chgData name="Shirley Atkinson" userId="d45a2646-58d8-4bb7-8bff-96687757d9f3" providerId="ADAL" clId="{DB389D78-D71C-2E4A-8224-697855C39E92}" dt="2021-10-24T14:40:38.085" v="2480" actId="20577"/>
        <pc:sldMkLst>
          <pc:docMk/>
          <pc:sldMk cId="4147583363" sldId="374"/>
        </pc:sldMkLst>
        <pc:spChg chg="mod">
          <ac:chgData name="Shirley Atkinson" userId="d45a2646-58d8-4bb7-8bff-96687757d9f3" providerId="ADAL" clId="{DB389D78-D71C-2E4A-8224-697855C39E92}" dt="2021-10-24T14:38:10.773" v="2143" actId="20577"/>
          <ac:spMkLst>
            <pc:docMk/>
            <pc:sldMk cId="4147583363" sldId="374"/>
            <ac:spMk id="2" creationId="{B9F50064-D1B7-794D-A1EA-D62F8DEE5212}"/>
          </ac:spMkLst>
        </pc:spChg>
        <pc:spChg chg="mod">
          <ac:chgData name="Shirley Atkinson" userId="d45a2646-58d8-4bb7-8bff-96687757d9f3" providerId="ADAL" clId="{DB389D78-D71C-2E4A-8224-697855C39E92}" dt="2021-10-24T14:40:38.085" v="2480" actId="20577"/>
          <ac:spMkLst>
            <pc:docMk/>
            <pc:sldMk cId="4147583363" sldId="374"/>
            <ac:spMk id="3" creationId="{9F5B178B-A066-A946-B137-6217395E43FD}"/>
          </ac:spMkLst>
        </pc:spChg>
      </pc:sldChg>
      <pc:sldChg chg="modSp new">
        <pc:chgData name="Shirley Atkinson" userId="d45a2646-58d8-4bb7-8bff-96687757d9f3" providerId="ADAL" clId="{DB389D78-D71C-2E4A-8224-697855C39E92}" dt="2021-10-24T14:41:28.663" v="2643" actId="20577"/>
        <pc:sldMkLst>
          <pc:docMk/>
          <pc:sldMk cId="1164392154" sldId="375"/>
        </pc:sldMkLst>
        <pc:spChg chg="mod">
          <ac:chgData name="Shirley Atkinson" userId="d45a2646-58d8-4bb7-8bff-96687757d9f3" providerId="ADAL" clId="{DB389D78-D71C-2E4A-8224-697855C39E92}" dt="2021-10-24T14:40:51.805" v="2504" actId="20577"/>
          <ac:spMkLst>
            <pc:docMk/>
            <pc:sldMk cId="1164392154" sldId="375"/>
            <ac:spMk id="2" creationId="{49ED12BC-4766-4444-BCD5-63C33547A916}"/>
          </ac:spMkLst>
        </pc:spChg>
        <pc:spChg chg="mod">
          <ac:chgData name="Shirley Atkinson" userId="d45a2646-58d8-4bb7-8bff-96687757d9f3" providerId="ADAL" clId="{DB389D78-D71C-2E4A-8224-697855C39E92}" dt="2021-10-24T14:41:28.663" v="2643" actId="20577"/>
          <ac:spMkLst>
            <pc:docMk/>
            <pc:sldMk cId="1164392154" sldId="375"/>
            <ac:spMk id="3" creationId="{4424ABC5-F5C4-704D-8A3A-DB5E0DCF9A91}"/>
          </ac:spMkLst>
        </pc:spChg>
      </pc:sldChg>
      <pc:sldChg chg="del">
        <pc:chgData name="Shirley Atkinson" userId="d45a2646-58d8-4bb7-8bff-96687757d9f3" providerId="ADAL" clId="{DB389D78-D71C-2E4A-8224-697855C39E92}" dt="2021-10-24T14:04:34.244" v="873" actId="2696"/>
        <pc:sldMkLst>
          <pc:docMk/>
          <pc:sldMk cId="194766782" sldId="376"/>
        </pc:sldMkLst>
      </pc:sldChg>
      <pc:sldChg chg="add ord">
        <pc:chgData name="Shirley Atkinson" userId="d45a2646-58d8-4bb7-8bff-96687757d9f3" providerId="ADAL" clId="{DB389D78-D71C-2E4A-8224-697855C39E92}" dt="2021-10-24T14:42:18.699" v="2648" actId="1076"/>
        <pc:sldMkLst>
          <pc:docMk/>
          <pc:sldMk cId="566292195" sldId="376"/>
        </pc:sldMkLst>
      </pc:sldChg>
      <pc:sldChg chg="add del">
        <pc:chgData name="Shirley Atkinson" userId="d45a2646-58d8-4bb7-8bff-96687757d9f3" providerId="ADAL" clId="{DB389D78-D71C-2E4A-8224-697855C39E92}" dt="2021-10-24T14:41:56.605" v="2645" actId="2696"/>
        <pc:sldMkLst>
          <pc:docMk/>
          <pc:sldMk cId="3402724497" sldId="376"/>
        </pc:sldMkLst>
      </pc:sldChg>
      <pc:sldChg chg="modSp new mod modClrScheme chgLayout">
        <pc:chgData name="Shirley Atkinson" userId="d45a2646-58d8-4bb7-8bff-96687757d9f3" providerId="ADAL" clId="{DB389D78-D71C-2E4A-8224-697855C39E92}" dt="2021-10-24T14:43:45.597" v="2722" actId="20577"/>
        <pc:sldMkLst>
          <pc:docMk/>
          <pc:sldMk cId="3043266605" sldId="377"/>
        </pc:sldMkLst>
        <pc:spChg chg="mod ord">
          <ac:chgData name="Shirley Atkinson" userId="d45a2646-58d8-4bb7-8bff-96687757d9f3" providerId="ADAL" clId="{DB389D78-D71C-2E4A-8224-697855C39E92}" dt="2021-10-24T14:43:16.502" v="2662" actId="20577"/>
          <ac:spMkLst>
            <pc:docMk/>
            <pc:sldMk cId="3043266605" sldId="377"/>
            <ac:spMk id="2" creationId="{5B551553-0627-E740-B8C0-5F6CA9C337A2}"/>
          </ac:spMkLst>
        </pc:spChg>
        <pc:spChg chg="mod ord">
          <ac:chgData name="Shirley Atkinson" userId="d45a2646-58d8-4bb7-8bff-96687757d9f3" providerId="ADAL" clId="{DB389D78-D71C-2E4A-8224-697855C39E92}" dt="2021-10-24T14:43:45.597" v="2722" actId="20577"/>
          <ac:spMkLst>
            <pc:docMk/>
            <pc:sldMk cId="3043266605" sldId="377"/>
            <ac:spMk id="3" creationId="{4B460569-B493-3E4E-91FD-D6F8AA202BA8}"/>
          </ac:spMkLst>
        </pc:spChg>
      </pc:sldChg>
      <pc:sldChg chg="del">
        <pc:chgData name="Shirley Atkinson" userId="d45a2646-58d8-4bb7-8bff-96687757d9f3" providerId="ADAL" clId="{DB389D78-D71C-2E4A-8224-697855C39E92}" dt="2021-10-24T14:04:35.587" v="874" actId="2696"/>
        <pc:sldMkLst>
          <pc:docMk/>
          <pc:sldMk cId="3728637903" sldId="377"/>
        </pc:sldMkLst>
      </pc:sldChg>
      <pc:sldChg chg="del">
        <pc:chgData name="Shirley Atkinson" userId="d45a2646-58d8-4bb7-8bff-96687757d9f3" providerId="ADAL" clId="{DB389D78-D71C-2E4A-8224-697855C39E92}" dt="2021-10-24T14:04:40.611" v="877" actId="2696"/>
        <pc:sldMkLst>
          <pc:docMk/>
          <pc:sldMk cId="1001859983" sldId="380"/>
        </pc:sldMkLst>
      </pc:sldChg>
      <pc:sldChg chg="del">
        <pc:chgData name="Shirley Atkinson" userId="d45a2646-58d8-4bb7-8bff-96687757d9f3" providerId="ADAL" clId="{DB389D78-D71C-2E4A-8224-697855C39E92}" dt="2021-10-24T14:04:24.565" v="868" actId="2696"/>
        <pc:sldMkLst>
          <pc:docMk/>
          <pc:sldMk cId="3051637842" sldId="3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10/22/2023</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Shape 36"/>
          <p:cNvSpPr/>
          <p:nvPr/>
        </p:nvSpPr>
        <p:spPr>
          <a:xfrm>
            <a:off x="261938" y="196453"/>
            <a:ext cx="11668125" cy="6482953"/>
          </a:xfrm>
          <a:prstGeom prst="rect">
            <a:avLst/>
          </a:prstGeom>
          <a:ln w="25400">
            <a:solidFill>
              <a:srgbClr val="83827D"/>
            </a:solidFill>
            <a:miter lim="400000"/>
          </a:ln>
        </p:spPr>
        <p:txBody>
          <a:bodyPr lIns="35719" tIns="35719" rIns="35719" bIns="35719" anchor="ctr"/>
          <a:lstStyle/>
          <a:p>
            <a:pPr lvl="0"/>
            <a:endParaRPr sz="1266"/>
          </a:p>
        </p:txBody>
      </p:sp>
      <p:sp>
        <p:nvSpPr>
          <p:cNvPr id="37" name="Shape 37"/>
          <p:cNvSpPr>
            <a:spLocks noGrp="1"/>
          </p:cNvSpPr>
          <p:nvPr>
            <p:ph type="title"/>
          </p:nvPr>
        </p:nvSpPr>
        <p:spPr>
          <a:xfrm>
            <a:off x="976313" y="187523"/>
            <a:ext cx="10239375" cy="1714500"/>
          </a:xfrm>
          <a:prstGeom prst="rect">
            <a:avLst/>
          </a:prstGeom>
        </p:spPr>
        <p:txBody>
          <a:bodyPr anchor="ctr">
            <a:normAutofit/>
          </a:bodyPr>
          <a:lstStyle>
            <a:lvl1pPr>
              <a:lnSpc>
                <a:spcPct val="90000"/>
              </a:lnSpc>
              <a:defRPr sz="5062" cap="none">
                <a:solidFill>
                  <a:srgbClr val="558AAB"/>
                </a:solidFill>
                <a:latin typeface="+mn-lt"/>
                <a:ea typeface="+mn-ea"/>
                <a:cs typeface="+mn-cs"/>
                <a:sym typeface="Helvetica Neue Light"/>
              </a:defRPr>
            </a:lvl1pPr>
          </a:lstStyle>
          <a:p>
            <a:pPr lvl="0">
              <a:defRPr sz="1800">
                <a:solidFill>
                  <a:srgbClr val="000000"/>
                </a:solidFill>
              </a:defRPr>
            </a:pPr>
            <a:r>
              <a:rPr sz="5062">
                <a:solidFill>
                  <a:srgbClr val="558AAB"/>
                </a:solidFill>
              </a:rPr>
              <a:t>Title Text</a:t>
            </a:r>
          </a:p>
        </p:txBody>
      </p:sp>
      <p:sp>
        <p:nvSpPr>
          <p:cNvPr id="38" name="Shape 38"/>
          <p:cNvSpPr>
            <a:spLocks noGrp="1"/>
          </p:cNvSpPr>
          <p:nvPr>
            <p:ph type="body" idx="1"/>
          </p:nvPr>
        </p:nvSpPr>
        <p:spPr>
          <a:xfrm>
            <a:off x="976313" y="1946672"/>
            <a:ext cx="10239375" cy="4018359"/>
          </a:xfrm>
          <a:prstGeom prst="rect">
            <a:avLst/>
          </a:prstGeom>
        </p:spPr>
        <p:txBody>
          <a:bodyPr anchor="ctr">
            <a:normAutofit/>
          </a:bodyPr>
          <a:lstStyle>
            <a:lvl1pPr marL="312528" indent="-312528">
              <a:spcBef>
                <a:spcPts val="2250"/>
              </a:spcBef>
              <a:buSzPct val="40000"/>
              <a:buBlip>
                <a:blip r:embed="rId3"/>
              </a:buBlip>
              <a:defRPr sz="2531" cap="none">
                <a:solidFill>
                  <a:srgbClr val="737373"/>
                </a:solidFill>
                <a:latin typeface="Helvetica Neue"/>
                <a:ea typeface="Helvetica Neue"/>
                <a:cs typeface="Helvetica Neue"/>
                <a:sym typeface="Helvetica Neue"/>
              </a:defRPr>
            </a:lvl1pPr>
            <a:lvl2pPr marL="625056" indent="-312528">
              <a:spcBef>
                <a:spcPts val="2250"/>
              </a:spcBef>
              <a:buSzPct val="40000"/>
              <a:buBlip>
                <a:blip r:embed="rId3"/>
              </a:buBlip>
              <a:defRPr sz="2531" cap="none">
                <a:solidFill>
                  <a:srgbClr val="737373"/>
                </a:solidFill>
                <a:latin typeface="Helvetica Neue"/>
                <a:ea typeface="Helvetica Neue"/>
                <a:cs typeface="Helvetica Neue"/>
                <a:sym typeface="Helvetica Neue"/>
              </a:defRPr>
            </a:lvl2pPr>
            <a:lvl3pPr marL="937584" indent="-312528">
              <a:spcBef>
                <a:spcPts val="2250"/>
              </a:spcBef>
              <a:buSzPct val="40000"/>
              <a:buBlip>
                <a:blip r:embed="rId3"/>
              </a:buBlip>
              <a:defRPr sz="2531" cap="none">
                <a:solidFill>
                  <a:srgbClr val="737373"/>
                </a:solidFill>
                <a:latin typeface="Helvetica Neue"/>
                <a:ea typeface="Helvetica Neue"/>
                <a:cs typeface="Helvetica Neue"/>
                <a:sym typeface="Helvetica Neue"/>
              </a:defRPr>
            </a:lvl3pPr>
            <a:lvl4pPr marL="1250112" indent="-312528">
              <a:spcBef>
                <a:spcPts val="2250"/>
              </a:spcBef>
              <a:buSzPct val="40000"/>
              <a:buBlip>
                <a:blip r:embed="rId3"/>
              </a:buBlip>
              <a:defRPr sz="2531" cap="none">
                <a:solidFill>
                  <a:srgbClr val="737373"/>
                </a:solidFill>
                <a:latin typeface="Helvetica Neue"/>
                <a:ea typeface="Helvetica Neue"/>
                <a:cs typeface="Helvetica Neue"/>
                <a:sym typeface="Helvetica Neue"/>
              </a:defRPr>
            </a:lvl4pPr>
            <a:lvl5pPr marL="1562640" indent="-312528">
              <a:spcBef>
                <a:spcPts val="2250"/>
              </a:spcBef>
              <a:buSzPct val="40000"/>
              <a:buBlip>
                <a:blip r:embed="rId3"/>
              </a:buBlip>
              <a:defRPr sz="2531" cap="none">
                <a:solidFill>
                  <a:srgbClr val="737373"/>
                </a:solidFill>
                <a:latin typeface="Helvetica Neue"/>
                <a:ea typeface="Helvetica Neue"/>
                <a:cs typeface="Helvetica Neue"/>
                <a:sym typeface="Helvetica Neue"/>
              </a:defRPr>
            </a:lvl5pPr>
          </a:lstStyle>
          <a:p>
            <a:pPr lvl="0">
              <a:defRPr sz="1800">
                <a:solidFill>
                  <a:srgbClr val="000000"/>
                </a:solidFill>
              </a:defRPr>
            </a:pPr>
            <a:r>
              <a:rPr sz="2531">
                <a:solidFill>
                  <a:srgbClr val="737373"/>
                </a:solidFill>
              </a:rPr>
              <a:t>Body Level One</a:t>
            </a:r>
          </a:p>
          <a:p>
            <a:pPr lvl="1">
              <a:defRPr sz="1800">
                <a:solidFill>
                  <a:srgbClr val="000000"/>
                </a:solidFill>
              </a:defRPr>
            </a:pPr>
            <a:r>
              <a:rPr sz="2531">
                <a:solidFill>
                  <a:srgbClr val="737373"/>
                </a:solidFill>
              </a:rPr>
              <a:t>Body Level Two</a:t>
            </a:r>
          </a:p>
          <a:p>
            <a:pPr lvl="2">
              <a:defRPr sz="1800">
                <a:solidFill>
                  <a:srgbClr val="000000"/>
                </a:solidFill>
              </a:defRPr>
            </a:pPr>
            <a:r>
              <a:rPr sz="2531">
                <a:solidFill>
                  <a:srgbClr val="737373"/>
                </a:solidFill>
              </a:rPr>
              <a:t>Body Level Three</a:t>
            </a:r>
          </a:p>
          <a:p>
            <a:pPr lvl="3">
              <a:defRPr sz="1800">
                <a:solidFill>
                  <a:srgbClr val="000000"/>
                </a:solidFill>
              </a:defRPr>
            </a:pPr>
            <a:r>
              <a:rPr sz="2531">
                <a:solidFill>
                  <a:srgbClr val="737373"/>
                </a:solidFill>
              </a:rPr>
              <a:t>Body Level Four</a:t>
            </a:r>
          </a:p>
          <a:p>
            <a:pPr lvl="4">
              <a:defRPr sz="1800">
                <a:solidFill>
                  <a:srgbClr val="000000"/>
                </a:solidFill>
              </a:defRPr>
            </a:pPr>
            <a:r>
              <a:rPr sz="2531">
                <a:solidFill>
                  <a:srgbClr val="737373"/>
                </a:solidFill>
              </a:rPr>
              <a:t>Body Level Five</a:t>
            </a:r>
          </a:p>
        </p:txBody>
      </p:sp>
    </p:spTree>
    <p:extLst>
      <p:ext uri="{BB962C8B-B14F-4D97-AF65-F5344CB8AC3E}">
        <p14:creationId xmlns:p14="http://schemas.microsoft.com/office/powerpoint/2010/main" val="14306243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2284" y="0"/>
            <a:ext cx="103632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912284" y="1700213"/>
            <a:ext cx="10363200" cy="4419600"/>
          </a:xfrm>
        </p:spPr>
        <p:txBody>
          <a:bodyPr/>
          <a:lstStyle/>
          <a:p>
            <a:endParaRPr lang="en-GB"/>
          </a:p>
        </p:txBody>
      </p:sp>
      <p:sp>
        <p:nvSpPr>
          <p:cNvPr id="4" name="Footer Placeholder 3"/>
          <p:cNvSpPr>
            <a:spLocks noGrp="1"/>
          </p:cNvSpPr>
          <p:nvPr>
            <p:ph type="ftr" sz="quarter" idx="10"/>
          </p:nvPr>
        </p:nvSpPr>
        <p:spPr>
          <a:xfrm>
            <a:off x="4176184" y="6165850"/>
            <a:ext cx="3860800" cy="457200"/>
          </a:xfrm>
          <a:prstGeom prst="rect">
            <a:avLst/>
          </a:prstGeom>
        </p:spPr>
        <p:txBody>
          <a:bodyPr/>
          <a:lstStyle>
            <a:lvl1pPr>
              <a:defRPr/>
            </a:lvl1pPr>
          </a:lstStyle>
          <a:p>
            <a:r>
              <a:rPr lang="en-US" altLang="en-US"/>
              <a:t>SPM (5e) risk management© The McGraw-Hill Companies, 2009</a:t>
            </a:r>
          </a:p>
        </p:txBody>
      </p:sp>
      <p:sp>
        <p:nvSpPr>
          <p:cNvPr id="5" name="Slide Number Placeholder 4"/>
          <p:cNvSpPr>
            <a:spLocks noGrp="1"/>
          </p:cNvSpPr>
          <p:nvPr>
            <p:ph type="sldNum" sz="quarter" idx="11"/>
          </p:nvPr>
        </p:nvSpPr>
        <p:spPr>
          <a:xfrm>
            <a:off x="10059248" y="6092825"/>
            <a:ext cx="180338" cy="151484"/>
          </a:xfrm>
        </p:spPr>
        <p:txBody>
          <a:bodyPr/>
          <a:lstStyle>
            <a:lvl1pPr>
              <a:defRPr/>
            </a:lvl1pPr>
          </a:lstStyle>
          <a:p>
            <a:fld id="{E04FD68E-0016-4535-AA93-2BAFDDB88842}" type="slidenum">
              <a:rPr lang="en-US" altLang="en-US"/>
              <a:pPr/>
              <a:t>‹#›</a:t>
            </a:fld>
            <a:endParaRPr lang="en-US" altLang="en-US"/>
          </a:p>
        </p:txBody>
      </p:sp>
    </p:spTree>
    <p:extLst>
      <p:ext uri="{BB962C8B-B14F-4D97-AF65-F5344CB8AC3E}">
        <p14:creationId xmlns:p14="http://schemas.microsoft.com/office/powerpoint/2010/main" val="120014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10/22/2023</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smtClean="0">
                <a:cs typeface="Calibri Light"/>
              </a:rPr>
              <a:t>COMP200</a:t>
            </a:r>
            <a:r>
              <a:rPr lang="en-GB" sz="5400" b="1" dirty="0" smtClean="0">
                <a:cs typeface="Calibri Light"/>
              </a:rPr>
              <a:t>1</a:t>
            </a:r>
            <a:r>
              <a:rPr lang="en-US" sz="5400" dirty="0">
                <a:cs typeface="Calibri Light"/>
              </a:rPr>
              <a:t/>
            </a:r>
            <a:br>
              <a:rPr lang="en-US" sz="5400" dirty="0">
                <a:cs typeface="Calibri Light"/>
              </a:rPr>
            </a:br>
            <a:r>
              <a:rPr lang="en-US" sz="5400" dirty="0" smtClean="0">
                <a:cs typeface="Calibri Light"/>
              </a:rPr>
              <a:t>NoSQL2</a:t>
            </a:r>
            <a:endParaRPr lang="en-US" sz="5400" b="1" dirty="0"/>
          </a:p>
        </p:txBody>
      </p:sp>
      <p:sp>
        <p:nvSpPr>
          <p:cNvPr id="3" name="Subtitle 2"/>
          <p:cNvSpPr>
            <a:spLocks noGrp="1"/>
          </p:cNvSpPr>
          <p:nvPr>
            <p:ph type="subTitle" idx="1"/>
          </p:nvPr>
        </p:nvSpPr>
        <p:spPr>
          <a:xfrm>
            <a:off x="391625" y="2981840"/>
            <a:ext cx="7337913" cy="2504560"/>
          </a:xfrm>
        </p:spPr>
        <p:txBody>
          <a:bodyPr>
            <a:normAutofit/>
          </a:bodyPr>
          <a:lstStyle/>
          <a:p>
            <a:pPr algn="r"/>
            <a:r>
              <a:rPr lang="en-US" dirty="0" smtClean="0"/>
              <a:t>Martin Read</a:t>
            </a:r>
            <a:endParaRPr lang="en-US" dirty="0"/>
          </a:p>
        </p:txBody>
      </p:sp>
    </p:spTree>
    <p:extLst>
      <p:ext uri="{BB962C8B-B14F-4D97-AF65-F5344CB8AC3E}">
        <p14:creationId xmlns:p14="http://schemas.microsoft.com/office/powerpoint/2010/main" val="1461858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205"/>
            <a:ext cx="10515600" cy="802196"/>
          </a:xfrm>
        </p:spPr>
        <p:txBody>
          <a:bodyPr/>
          <a:lstStyle/>
          <a:p>
            <a:r>
              <a:rPr lang="en-GB" sz="4000" dirty="0"/>
              <a:t>Emerging data models</a:t>
            </a:r>
          </a:p>
        </p:txBody>
      </p:sp>
      <p:sp>
        <p:nvSpPr>
          <p:cNvPr id="3" name="Content Placeholder 2"/>
          <p:cNvSpPr>
            <a:spLocks noGrp="1"/>
          </p:cNvSpPr>
          <p:nvPr>
            <p:ph idx="1"/>
          </p:nvPr>
        </p:nvSpPr>
        <p:spPr>
          <a:xfrm>
            <a:off x="838200" y="1164144"/>
            <a:ext cx="10515600" cy="4351338"/>
          </a:xfrm>
        </p:spPr>
        <p:txBody>
          <a:bodyPr>
            <a:normAutofit/>
          </a:bodyPr>
          <a:lstStyle/>
          <a:p>
            <a:r>
              <a:rPr lang="en-GB" sz="3200" b="1" dirty="0" err="1" smtClean="0"/>
              <a:t>Bigtable</a:t>
            </a:r>
            <a:r>
              <a:rPr lang="en-GB" sz="3200" b="1" dirty="0"/>
              <a:t>: </a:t>
            </a:r>
            <a:r>
              <a:rPr lang="en-GB" sz="3200" dirty="0"/>
              <a:t>Google </a:t>
            </a:r>
            <a:r>
              <a:rPr lang="en-GB" sz="3200" dirty="0" err="1" smtClean="0"/>
              <a:t>Bigtable</a:t>
            </a:r>
            <a:endParaRPr lang="en-GB" sz="3200" dirty="0"/>
          </a:p>
          <a:p>
            <a:r>
              <a:rPr lang="en-GB" sz="3200" b="1" dirty="0"/>
              <a:t>Key-value store</a:t>
            </a:r>
            <a:r>
              <a:rPr lang="en-GB" sz="3200" dirty="0"/>
              <a:t>, or </a:t>
            </a:r>
            <a:r>
              <a:rPr lang="en-GB" sz="3200" b="1" dirty="0"/>
              <a:t>key-value database: </a:t>
            </a:r>
            <a:r>
              <a:rPr lang="en-GB" sz="3200" dirty="0" err="1"/>
              <a:t>Redis</a:t>
            </a:r>
            <a:r>
              <a:rPr lang="en-GB" sz="3200" dirty="0"/>
              <a:t>, </a:t>
            </a:r>
            <a:r>
              <a:rPr lang="en-GB" sz="3200" dirty="0" err="1"/>
              <a:t>MemcacheDB</a:t>
            </a:r>
            <a:r>
              <a:rPr lang="en-GB" sz="3200" dirty="0"/>
              <a:t>, Berkeley DB (BDB), </a:t>
            </a:r>
            <a:r>
              <a:rPr lang="en-GB" sz="3200" dirty="0" err="1"/>
              <a:t>HamsterDB</a:t>
            </a:r>
            <a:r>
              <a:rPr lang="en-GB" sz="3200" dirty="0" smtClean="0"/>
              <a:t>...</a:t>
            </a:r>
            <a:endParaRPr lang="en-GB" sz="3200" dirty="0"/>
          </a:p>
          <a:p>
            <a:r>
              <a:rPr lang="en-GB" sz="3200" b="1" dirty="0"/>
              <a:t>Document-oriented database</a:t>
            </a:r>
            <a:r>
              <a:rPr lang="en-GB" sz="3200" dirty="0"/>
              <a:t>, or </a:t>
            </a:r>
            <a:r>
              <a:rPr lang="en-GB" sz="3200" b="1" dirty="0"/>
              <a:t>document store</a:t>
            </a:r>
            <a:r>
              <a:rPr lang="en-GB" sz="3200" dirty="0"/>
              <a:t>: MongoDB, </a:t>
            </a:r>
            <a:r>
              <a:rPr lang="en-GB" sz="3200" dirty="0" err="1"/>
              <a:t>CouchDB</a:t>
            </a:r>
            <a:r>
              <a:rPr lang="en-GB" sz="3200" dirty="0"/>
              <a:t>, </a:t>
            </a:r>
            <a:r>
              <a:rPr lang="en-GB" sz="3200" dirty="0" err="1"/>
              <a:t>OrientDB</a:t>
            </a:r>
            <a:r>
              <a:rPr lang="en-GB" sz="3200" dirty="0"/>
              <a:t>, </a:t>
            </a:r>
            <a:r>
              <a:rPr lang="en-GB" sz="3200" dirty="0" err="1"/>
              <a:t>RavenDB</a:t>
            </a:r>
            <a:r>
              <a:rPr lang="en-GB" sz="3200" dirty="0"/>
              <a:t>, Lotus Notes</a:t>
            </a:r>
            <a:r>
              <a:rPr lang="en-GB" sz="3200" dirty="0" smtClean="0"/>
              <a:t>....</a:t>
            </a:r>
            <a:endParaRPr lang="en-GB" sz="3200" dirty="0"/>
          </a:p>
          <a:p>
            <a:r>
              <a:rPr lang="en-GB" sz="3200" b="1" dirty="0"/>
              <a:t>Graph database</a:t>
            </a:r>
            <a:r>
              <a:rPr lang="en-GB" sz="3200" dirty="0"/>
              <a:t>: Neo4j, </a:t>
            </a:r>
            <a:r>
              <a:rPr lang="en-GB" sz="3200" dirty="0" err="1"/>
              <a:t>HyperGraphDB</a:t>
            </a:r>
            <a:r>
              <a:rPr lang="en-GB" sz="3200" dirty="0" smtClean="0"/>
              <a:t>...</a:t>
            </a:r>
            <a:endParaRPr lang="en-GB" sz="3200" dirty="0"/>
          </a:p>
        </p:txBody>
      </p:sp>
    </p:spTree>
    <p:extLst>
      <p:ext uri="{BB962C8B-B14F-4D97-AF65-F5344CB8AC3E}">
        <p14:creationId xmlns:p14="http://schemas.microsoft.com/office/powerpoint/2010/main" val="409608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12208"/>
            <a:ext cx="10515600" cy="802192"/>
          </a:xfrm>
        </p:spPr>
        <p:txBody>
          <a:bodyPr/>
          <a:lstStyle/>
          <a:p>
            <a:r>
              <a:rPr lang="en-GB" sz="4000" dirty="0"/>
              <a:t>NoSQL features</a:t>
            </a:r>
          </a:p>
        </p:txBody>
      </p:sp>
      <p:sp>
        <p:nvSpPr>
          <p:cNvPr id="5" name="Content Placeholder 4"/>
          <p:cNvSpPr>
            <a:spLocks noGrp="1"/>
          </p:cNvSpPr>
          <p:nvPr>
            <p:ph idx="1"/>
          </p:nvPr>
        </p:nvSpPr>
        <p:spPr>
          <a:xfrm>
            <a:off x="838200" y="1164147"/>
            <a:ext cx="10515600" cy="4351338"/>
          </a:xfrm>
        </p:spPr>
        <p:txBody>
          <a:bodyPr>
            <a:normAutofit fontScale="92500" lnSpcReduction="10000"/>
          </a:bodyPr>
          <a:lstStyle/>
          <a:p>
            <a:r>
              <a:rPr lang="en-GB" sz="3200" dirty="0" smtClean="0"/>
              <a:t>Non-relational – not table based</a:t>
            </a:r>
          </a:p>
          <a:p>
            <a:r>
              <a:rPr lang="en-GB" sz="3200" dirty="0"/>
              <a:t>Cluster </a:t>
            </a:r>
            <a:r>
              <a:rPr lang="en-GB" sz="3200" dirty="0" smtClean="0"/>
              <a:t>friendly</a:t>
            </a:r>
          </a:p>
          <a:p>
            <a:pPr marL="0" indent="0">
              <a:buNone/>
            </a:pPr>
            <a:r>
              <a:rPr lang="en-GB" sz="3200" dirty="0"/>
              <a:t>	</a:t>
            </a:r>
            <a:r>
              <a:rPr lang="en-GB" sz="3200" dirty="0" smtClean="0"/>
              <a:t>- </a:t>
            </a:r>
            <a:r>
              <a:rPr lang="en-GB" dirty="0" smtClean="0"/>
              <a:t>meant </a:t>
            </a:r>
            <a:r>
              <a:rPr lang="en-GB" dirty="0"/>
              <a:t>to work in a distributed </a:t>
            </a:r>
            <a:r>
              <a:rPr lang="en-GB" dirty="0" smtClean="0"/>
              <a:t>environment</a:t>
            </a:r>
          </a:p>
          <a:p>
            <a:pPr marL="0" indent="0">
              <a:buNone/>
            </a:pPr>
            <a:r>
              <a:rPr lang="en-GB" dirty="0"/>
              <a:t>	</a:t>
            </a:r>
            <a:r>
              <a:rPr lang="en-GB" dirty="0" smtClean="0"/>
              <a:t>- database not </a:t>
            </a:r>
            <a:r>
              <a:rPr lang="en-GB" dirty="0"/>
              <a:t>in one single </a:t>
            </a:r>
            <a:r>
              <a:rPr lang="en-GB" dirty="0" smtClean="0"/>
              <a:t>place</a:t>
            </a:r>
          </a:p>
          <a:p>
            <a:pPr marL="0" indent="0">
              <a:buNone/>
            </a:pPr>
            <a:r>
              <a:rPr lang="en-GB" dirty="0"/>
              <a:t>	</a:t>
            </a:r>
            <a:r>
              <a:rPr lang="en-GB" dirty="0" smtClean="0"/>
              <a:t>- </a:t>
            </a:r>
            <a:r>
              <a:rPr lang="en-GB" dirty="0"/>
              <a:t>speed across a </a:t>
            </a:r>
            <a:r>
              <a:rPr lang="en-GB" dirty="0" smtClean="0"/>
              <a:t>cluster</a:t>
            </a:r>
            <a:endParaRPr lang="en-GB" dirty="0"/>
          </a:p>
          <a:p>
            <a:r>
              <a:rPr lang="en-GB" sz="3200" dirty="0" smtClean="0"/>
              <a:t>Open source - </a:t>
            </a:r>
            <a:r>
              <a:rPr lang="en-GB" dirty="0"/>
              <a:t>no customer </a:t>
            </a:r>
            <a:r>
              <a:rPr lang="en-GB" dirty="0" smtClean="0"/>
              <a:t>support</a:t>
            </a:r>
          </a:p>
          <a:p>
            <a:pPr marL="0" indent="0">
              <a:buNone/>
            </a:pPr>
            <a:r>
              <a:rPr lang="en-GB" sz="2800" dirty="0"/>
              <a:t>	</a:t>
            </a:r>
            <a:r>
              <a:rPr lang="en-GB" sz="2800" dirty="0" smtClean="0"/>
              <a:t>- </a:t>
            </a:r>
            <a:r>
              <a:rPr lang="en-GB" dirty="0"/>
              <a:t>communities, like </a:t>
            </a:r>
            <a:r>
              <a:rPr lang="en-GB" dirty="0" smtClean="0"/>
              <a:t>stack overflow</a:t>
            </a:r>
            <a:endParaRPr lang="en-GB" sz="2800" dirty="0" smtClean="0"/>
          </a:p>
          <a:p>
            <a:r>
              <a:rPr lang="en-GB" sz="3200" dirty="0" smtClean="0"/>
              <a:t>21</a:t>
            </a:r>
            <a:r>
              <a:rPr lang="en-GB" sz="3200" baseline="30000" dirty="0" smtClean="0"/>
              <a:t>st</a:t>
            </a:r>
            <a:r>
              <a:rPr lang="en-GB" sz="3200" dirty="0" smtClean="0"/>
              <a:t> Century Web</a:t>
            </a:r>
          </a:p>
          <a:p>
            <a:pPr marL="0" indent="0">
              <a:buNone/>
            </a:pPr>
            <a:r>
              <a:rPr lang="en-GB" sz="3200" dirty="0"/>
              <a:t>	</a:t>
            </a:r>
            <a:r>
              <a:rPr lang="en-GB" sz="3200" dirty="0" smtClean="0"/>
              <a:t>- </a:t>
            </a:r>
            <a:r>
              <a:rPr lang="en-GB" dirty="0"/>
              <a:t>typically </a:t>
            </a:r>
            <a:r>
              <a:rPr lang="en-GB" dirty="0" smtClean="0"/>
              <a:t>associated with </a:t>
            </a:r>
            <a:r>
              <a:rPr lang="en-GB" dirty="0"/>
              <a:t>web </a:t>
            </a:r>
            <a:r>
              <a:rPr lang="en-GB" dirty="0" smtClean="0"/>
              <a:t>applications/Internet</a:t>
            </a:r>
            <a:endParaRPr lang="en-GB" sz="3200" dirty="0"/>
          </a:p>
        </p:txBody>
      </p:sp>
    </p:spTree>
    <p:extLst>
      <p:ext uri="{BB962C8B-B14F-4D97-AF65-F5344CB8AC3E}">
        <p14:creationId xmlns:p14="http://schemas.microsoft.com/office/powerpoint/2010/main" val="2963658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206"/>
            <a:ext cx="10515600" cy="899471"/>
          </a:xfrm>
        </p:spPr>
        <p:txBody>
          <a:bodyPr>
            <a:normAutofit/>
          </a:bodyPr>
          <a:lstStyle/>
          <a:p>
            <a:r>
              <a:rPr lang="en-GB" sz="4000" dirty="0"/>
              <a:t>Key-value store</a:t>
            </a:r>
          </a:p>
        </p:txBody>
      </p:sp>
      <p:sp>
        <p:nvSpPr>
          <p:cNvPr id="3" name="Content Placeholder 2"/>
          <p:cNvSpPr>
            <a:spLocks noGrp="1"/>
          </p:cNvSpPr>
          <p:nvPr>
            <p:ph idx="1"/>
          </p:nvPr>
        </p:nvSpPr>
        <p:spPr>
          <a:xfrm>
            <a:off x="137810" y="1222512"/>
            <a:ext cx="7255212" cy="4351338"/>
          </a:xfrm>
        </p:spPr>
        <p:txBody>
          <a:bodyPr>
            <a:normAutofit/>
          </a:bodyPr>
          <a:lstStyle/>
          <a:p>
            <a:r>
              <a:rPr lang="en-GB" sz="3200" dirty="0" smtClean="0"/>
              <a:t>Key-value </a:t>
            </a:r>
            <a:r>
              <a:rPr lang="en-GB" sz="3200" dirty="0"/>
              <a:t>pairs are similar to a </a:t>
            </a:r>
            <a:r>
              <a:rPr lang="en-GB" sz="3200" dirty="0" smtClean="0"/>
              <a:t>table</a:t>
            </a:r>
          </a:p>
          <a:p>
            <a:pPr lvl="1"/>
            <a:r>
              <a:rPr lang="en-GB" sz="2800" dirty="0" smtClean="0"/>
              <a:t>key </a:t>
            </a:r>
            <a:r>
              <a:rPr lang="en-GB" sz="2800" dirty="0"/>
              <a:t>serves as an index to find an associated </a:t>
            </a:r>
            <a:r>
              <a:rPr lang="en-GB" sz="2800" dirty="0" smtClean="0"/>
              <a:t>value</a:t>
            </a:r>
          </a:p>
          <a:p>
            <a:r>
              <a:rPr lang="en-GB" sz="3200" dirty="0" smtClean="0"/>
              <a:t>Key-value </a:t>
            </a:r>
            <a:r>
              <a:rPr lang="en-GB" sz="3200" dirty="0"/>
              <a:t>pairs are similar to accessing data in </a:t>
            </a:r>
            <a:r>
              <a:rPr lang="en-GB" sz="3200" dirty="0" smtClean="0"/>
              <a:t>memory</a:t>
            </a:r>
          </a:p>
          <a:p>
            <a:pPr lvl="1"/>
            <a:r>
              <a:rPr lang="en-GB" sz="2800" dirty="0" smtClean="0"/>
              <a:t>the </a:t>
            </a:r>
            <a:r>
              <a:rPr lang="en-GB" sz="2800" dirty="0"/>
              <a:t>key is a </a:t>
            </a:r>
            <a:r>
              <a:rPr lang="en-GB" sz="2800" b="1" dirty="0"/>
              <a:t>memory </a:t>
            </a:r>
            <a:r>
              <a:rPr lang="en-GB" sz="2800" b="1" dirty="0" smtClean="0"/>
              <a:t>location </a:t>
            </a:r>
            <a:r>
              <a:rPr lang="en-GB" sz="2800" dirty="0" smtClean="0"/>
              <a:t>&amp; the </a:t>
            </a:r>
            <a:r>
              <a:rPr lang="en-GB" sz="2800" dirty="0"/>
              <a:t>value is the </a:t>
            </a:r>
            <a:r>
              <a:rPr lang="en-GB" sz="2800" b="1" dirty="0"/>
              <a:t>data stored at the location</a:t>
            </a:r>
            <a:r>
              <a:rPr lang="en-GB" sz="2800" dirty="0"/>
              <a:t>, making key-value pairs a good data model for </a:t>
            </a:r>
            <a:r>
              <a:rPr lang="en-GB" sz="2800" b="1" dirty="0"/>
              <a:t>in-memory </a:t>
            </a:r>
            <a:r>
              <a:rPr lang="en-GB" sz="2800" b="1" dirty="0" smtClean="0"/>
              <a:t>databases</a:t>
            </a:r>
            <a:endParaRPr lang="en-GB" sz="2800" dirty="0"/>
          </a:p>
        </p:txBody>
      </p:sp>
      <p:pic>
        <p:nvPicPr>
          <p:cNvPr id="4" name="Picture 3"/>
          <p:cNvPicPr>
            <a:picLocks noChangeAspect="1"/>
          </p:cNvPicPr>
          <p:nvPr/>
        </p:nvPicPr>
        <p:blipFill>
          <a:blip r:embed="rId2"/>
          <a:stretch>
            <a:fillRect/>
          </a:stretch>
        </p:blipFill>
        <p:spPr>
          <a:xfrm>
            <a:off x="7091679" y="1739860"/>
            <a:ext cx="4916049" cy="3610352"/>
          </a:xfrm>
          <a:prstGeom prst="rect">
            <a:avLst/>
          </a:prstGeom>
          <a:gradFill>
            <a:gsLst>
              <a:gs pos="7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531524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801" t="18816" r="17901" b="37301"/>
          <a:stretch/>
        </p:blipFill>
        <p:spPr>
          <a:xfrm>
            <a:off x="680936" y="875490"/>
            <a:ext cx="10951577" cy="4202348"/>
          </a:xfrm>
          <a:prstGeom prst="rect">
            <a:avLst/>
          </a:prstGeom>
        </p:spPr>
      </p:pic>
    </p:spTree>
    <p:extLst>
      <p:ext uri="{BB962C8B-B14F-4D97-AF65-F5344CB8AC3E}">
        <p14:creationId xmlns:p14="http://schemas.microsoft.com/office/powerpoint/2010/main" val="998055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250" t="19083" r="18350" b="32247"/>
          <a:stretch/>
        </p:blipFill>
        <p:spPr>
          <a:xfrm>
            <a:off x="1070042" y="856034"/>
            <a:ext cx="10097202" cy="4357991"/>
          </a:xfrm>
          <a:prstGeom prst="rect">
            <a:avLst/>
          </a:prstGeom>
        </p:spPr>
      </p:pic>
    </p:spTree>
    <p:extLst>
      <p:ext uri="{BB962C8B-B14F-4D97-AF65-F5344CB8AC3E}">
        <p14:creationId xmlns:p14="http://schemas.microsoft.com/office/powerpoint/2010/main" val="3788068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250" t="17487" r="18200" b="33045"/>
          <a:stretch/>
        </p:blipFill>
        <p:spPr>
          <a:xfrm>
            <a:off x="1098390" y="894946"/>
            <a:ext cx="9913320" cy="4338536"/>
          </a:xfrm>
          <a:prstGeom prst="rect">
            <a:avLst/>
          </a:prstGeom>
        </p:spPr>
      </p:pic>
    </p:spTree>
    <p:extLst>
      <p:ext uri="{BB962C8B-B14F-4D97-AF65-F5344CB8AC3E}">
        <p14:creationId xmlns:p14="http://schemas.microsoft.com/office/powerpoint/2010/main" val="654489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250" t="19082" r="18051" b="27194"/>
          <a:stretch/>
        </p:blipFill>
        <p:spPr>
          <a:xfrm>
            <a:off x="1964987" y="1167318"/>
            <a:ext cx="8287966" cy="3929975"/>
          </a:xfrm>
          <a:prstGeom prst="rect">
            <a:avLst/>
          </a:prstGeom>
        </p:spPr>
      </p:pic>
    </p:spTree>
    <p:extLst>
      <p:ext uri="{BB962C8B-B14F-4D97-AF65-F5344CB8AC3E}">
        <p14:creationId xmlns:p14="http://schemas.microsoft.com/office/powerpoint/2010/main" val="113577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400" t="18817" r="18499" b="18950"/>
          <a:stretch/>
        </p:blipFill>
        <p:spPr>
          <a:xfrm>
            <a:off x="1984443" y="1147864"/>
            <a:ext cx="8210144" cy="4552545"/>
          </a:xfrm>
          <a:prstGeom prst="rect">
            <a:avLst/>
          </a:prstGeom>
        </p:spPr>
      </p:pic>
    </p:spTree>
    <p:extLst>
      <p:ext uri="{BB962C8B-B14F-4D97-AF65-F5344CB8AC3E}">
        <p14:creationId xmlns:p14="http://schemas.microsoft.com/office/powerpoint/2010/main" val="4190216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400" t="47806" r="18499" b="22673"/>
          <a:stretch/>
        </p:blipFill>
        <p:spPr>
          <a:xfrm>
            <a:off x="357206" y="1712071"/>
            <a:ext cx="11612542" cy="3054482"/>
          </a:xfrm>
          <a:prstGeom prst="rect">
            <a:avLst/>
          </a:prstGeom>
        </p:spPr>
      </p:pic>
      <p:sp>
        <p:nvSpPr>
          <p:cNvPr id="3" name="Title 2"/>
          <p:cNvSpPr>
            <a:spLocks noGrp="1"/>
          </p:cNvSpPr>
          <p:nvPr>
            <p:ph type="title"/>
          </p:nvPr>
        </p:nvSpPr>
        <p:spPr/>
        <p:txBody>
          <a:bodyPr/>
          <a:lstStyle/>
          <a:p>
            <a:r>
              <a:rPr lang="en-GB" dirty="0" smtClean="0"/>
              <a:t>Relational Databases</a:t>
            </a:r>
            <a:endParaRPr lang="en-GB" dirty="0"/>
          </a:p>
        </p:txBody>
      </p:sp>
    </p:spTree>
    <p:extLst>
      <p:ext uri="{BB962C8B-B14F-4D97-AF65-F5344CB8AC3E}">
        <p14:creationId xmlns:p14="http://schemas.microsoft.com/office/powerpoint/2010/main" val="2059905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Relational Databases</a:t>
            </a:r>
            <a:endParaRPr lang="en-GB" dirty="0"/>
          </a:p>
        </p:txBody>
      </p:sp>
      <p:pic>
        <p:nvPicPr>
          <p:cNvPr id="5" name="Picture 4"/>
          <p:cNvPicPr>
            <a:picLocks noChangeAspect="1"/>
          </p:cNvPicPr>
          <p:nvPr/>
        </p:nvPicPr>
        <p:blipFill rotWithShape="1">
          <a:blip r:embed="rId2"/>
          <a:srcRect l="18399" t="49136" r="18200" b="23204"/>
          <a:stretch/>
        </p:blipFill>
        <p:spPr>
          <a:xfrm>
            <a:off x="369655" y="1828799"/>
            <a:ext cx="11342445" cy="2782109"/>
          </a:xfrm>
          <a:prstGeom prst="rect">
            <a:avLst/>
          </a:prstGeom>
        </p:spPr>
      </p:pic>
    </p:spTree>
    <p:extLst>
      <p:ext uri="{BB962C8B-B14F-4D97-AF65-F5344CB8AC3E}">
        <p14:creationId xmlns:p14="http://schemas.microsoft.com/office/powerpoint/2010/main" val="147696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7663-2AA2-5742-B621-3B4C74B34627}"/>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C42E62CC-0DD4-BE41-BB9C-3A6466BED029}"/>
              </a:ext>
            </a:extLst>
          </p:cNvPr>
          <p:cNvSpPr>
            <a:spLocks noGrp="1"/>
          </p:cNvSpPr>
          <p:nvPr>
            <p:ph idx="1"/>
          </p:nvPr>
        </p:nvSpPr>
        <p:spPr>
          <a:xfrm>
            <a:off x="838200" y="1455209"/>
            <a:ext cx="10515600" cy="4351338"/>
          </a:xfrm>
        </p:spPr>
        <p:txBody>
          <a:bodyPr/>
          <a:lstStyle/>
          <a:p>
            <a:endParaRPr lang="en-US" dirty="0"/>
          </a:p>
        </p:txBody>
      </p:sp>
    </p:spTree>
    <p:extLst>
      <p:ext uri="{BB962C8B-B14F-4D97-AF65-F5344CB8AC3E}">
        <p14:creationId xmlns:p14="http://schemas.microsoft.com/office/powerpoint/2010/main" val="49220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92752"/>
            <a:ext cx="10515600" cy="860560"/>
          </a:xfrm>
        </p:spPr>
        <p:txBody>
          <a:bodyPr/>
          <a:lstStyle/>
          <a:p>
            <a:r>
              <a:rPr lang="en-GB" dirty="0"/>
              <a:t>Relational Databases</a:t>
            </a:r>
          </a:p>
        </p:txBody>
      </p:sp>
      <p:pic>
        <p:nvPicPr>
          <p:cNvPr id="5" name="Content Placeholder 4"/>
          <p:cNvPicPr>
            <a:picLocks noGrp="1" noChangeAspect="1"/>
          </p:cNvPicPr>
          <p:nvPr>
            <p:ph idx="1"/>
          </p:nvPr>
        </p:nvPicPr>
        <p:blipFill rotWithShape="1">
          <a:blip r:embed="rId2"/>
          <a:srcRect l="21690" t="18285" r="27770" b="5652"/>
          <a:stretch/>
        </p:blipFill>
        <p:spPr>
          <a:xfrm>
            <a:off x="4338538" y="900918"/>
            <a:ext cx="6235333" cy="5276045"/>
          </a:xfrm>
          <a:prstGeom prst="rect">
            <a:avLst/>
          </a:prstGeom>
        </p:spPr>
      </p:pic>
    </p:spTree>
    <p:extLst>
      <p:ext uri="{BB962C8B-B14F-4D97-AF65-F5344CB8AC3E}">
        <p14:creationId xmlns:p14="http://schemas.microsoft.com/office/powerpoint/2010/main" val="3277720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400" t="19083" r="18350" b="18683"/>
          <a:stretch/>
        </p:blipFill>
        <p:spPr>
          <a:xfrm>
            <a:off x="1984443" y="1167318"/>
            <a:ext cx="8229600" cy="4552545"/>
          </a:xfrm>
          <a:prstGeom prst="rect">
            <a:avLst/>
          </a:prstGeom>
        </p:spPr>
      </p:pic>
    </p:spTree>
    <p:extLst>
      <p:ext uri="{BB962C8B-B14F-4D97-AF65-F5344CB8AC3E}">
        <p14:creationId xmlns:p14="http://schemas.microsoft.com/office/powerpoint/2010/main" val="418996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Key-value store: Features</a:t>
            </a:r>
            <a:endParaRPr lang="en-GB" dirty="0"/>
          </a:p>
        </p:txBody>
      </p:sp>
      <p:sp>
        <p:nvSpPr>
          <p:cNvPr id="4" name="Content Placeholder 3"/>
          <p:cNvSpPr>
            <a:spLocks noGrp="1"/>
          </p:cNvSpPr>
          <p:nvPr>
            <p:ph sz="half" idx="1"/>
          </p:nvPr>
        </p:nvSpPr>
        <p:spPr/>
        <p:txBody>
          <a:bodyPr/>
          <a:lstStyle/>
          <a:p>
            <a:r>
              <a:rPr lang="en-GB" dirty="0" smtClean="0"/>
              <a:t>Responsibility of the application to understand what the value stores</a:t>
            </a:r>
          </a:p>
          <a:p>
            <a:r>
              <a:rPr lang="en-GB" dirty="0" smtClean="0"/>
              <a:t>In some key-value stores, such as </a:t>
            </a:r>
            <a:r>
              <a:rPr lang="en-GB" b="1" dirty="0" err="1" smtClean="0"/>
              <a:t>Redis</a:t>
            </a:r>
            <a:r>
              <a:rPr lang="en-GB" dirty="0" smtClean="0"/>
              <a:t>, the value can store lists, sets, hashes…</a:t>
            </a:r>
            <a:endParaRPr lang="en-GB" dirty="0"/>
          </a:p>
        </p:txBody>
      </p:sp>
      <p:pic>
        <p:nvPicPr>
          <p:cNvPr id="6" name="Content Placeholder 5"/>
          <p:cNvPicPr>
            <a:picLocks noGrp="1" noChangeAspect="1"/>
          </p:cNvPicPr>
          <p:nvPr>
            <p:ph sz="half" idx="2"/>
          </p:nvPr>
        </p:nvPicPr>
        <p:blipFill rotWithShape="1">
          <a:blip r:embed="rId2"/>
          <a:srcRect l="40833" t="13703"/>
          <a:stretch/>
        </p:blipFill>
        <p:spPr>
          <a:xfrm>
            <a:off x="6688667" y="1400782"/>
            <a:ext cx="5100465" cy="4591455"/>
          </a:xfrm>
          <a:prstGeom prst="rect">
            <a:avLst/>
          </a:prstGeom>
        </p:spPr>
      </p:pic>
    </p:spTree>
    <p:extLst>
      <p:ext uri="{BB962C8B-B14F-4D97-AF65-F5344CB8AC3E}">
        <p14:creationId xmlns:p14="http://schemas.microsoft.com/office/powerpoint/2010/main" val="2314390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1296" t="26263" r="18799" b="47673"/>
          <a:stretch/>
        </p:blipFill>
        <p:spPr>
          <a:xfrm>
            <a:off x="7957226" y="1322962"/>
            <a:ext cx="3891062" cy="1906622"/>
          </a:xfrm>
          <a:prstGeom prst="rect">
            <a:avLst/>
          </a:prstGeom>
        </p:spPr>
      </p:pic>
      <p:sp>
        <p:nvSpPr>
          <p:cNvPr id="3" name="Title 2"/>
          <p:cNvSpPr>
            <a:spLocks noGrp="1"/>
          </p:cNvSpPr>
          <p:nvPr>
            <p:ph type="title"/>
          </p:nvPr>
        </p:nvSpPr>
        <p:spPr>
          <a:xfrm>
            <a:off x="838200" y="92751"/>
            <a:ext cx="10515600" cy="996747"/>
          </a:xfrm>
        </p:spPr>
        <p:txBody>
          <a:bodyPr/>
          <a:lstStyle/>
          <a:p>
            <a:r>
              <a:rPr lang="en-GB" dirty="0" smtClean="0"/>
              <a:t>Examples of key-value stores</a:t>
            </a:r>
            <a:endParaRPr lang="en-GB" dirty="0"/>
          </a:p>
        </p:txBody>
      </p:sp>
      <p:sp>
        <p:nvSpPr>
          <p:cNvPr id="4" name="Content Placeholder 3"/>
          <p:cNvSpPr>
            <a:spLocks noGrp="1"/>
          </p:cNvSpPr>
          <p:nvPr>
            <p:ph idx="1"/>
          </p:nvPr>
        </p:nvSpPr>
        <p:spPr/>
        <p:txBody>
          <a:bodyPr/>
          <a:lstStyle/>
          <a:p>
            <a:r>
              <a:rPr lang="en-GB" dirty="0" err="1" smtClean="0"/>
              <a:t>Redis</a:t>
            </a:r>
            <a:endParaRPr lang="en-GB" dirty="0" smtClean="0"/>
          </a:p>
          <a:p>
            <a:r>
              <a:rPr lang="en-GB" dirty="0" err="1" smtClean="0"/>
              <a:t>Memcache</a:t>
            </a:r>
            <a:r>
              <a:rPr lang="en-GB" dirty="0" smtClean="0"/>
              <a:t> DB</a:t>
            </a:r>
          </a:p>
          <a:p>
            <a:r>
              <a:rPr lang="en-GB" dirty="0" smtClean="0"/>
              <a:t>Berkeley DB (BDB)</a:t>
            </a:r>
          </a:p>
          <a:p>
            <a:r>
              <a:rPr lang="en-GB" dirty="0" err="1" smtClean="0"/>
              <a:t>HamsterDB</a:t>
            </a:r>
            <a:r>
              <a:rPr lang="en-GB" dirty="0" smtClean="0"/>
              <a:t> (especially suited for </a:t>
            </a:r>
            <a:r>
              <a:rPr lang="en-GB" b="1" dirty="0" smtClean="0"/>
              <a:t>embedded devices</a:t>
            </a:r>
            <a:r>
              <a:rPr lang="en-GB" dirty="0" smtClean="0"/>
              <a:t>)</a:t>
            </a:r>
          </a:p>
          <a:p>
            <a:r>
              <a:rPr lang="en-GB" dirty="0" smtClean="0"/>
              <a:t>Amazon </a:t>
            </a:r>
            <a:r>
              <a:rPr lang="en-GB" dirty="0" err="1" smtClean="0"/>
              <a:t>DynamoDB</a:t>
            </a:r>
            <a:r>
              <a:rPr lang="en-GB" dirty="0" smtClean="0"/>
              <a:t> (</a:t>
            </a:r>
            <a:r>
              <a:rPr lang="en-GB" b="1" dirty="0" smtClean="0"/>
              <a:t>not open source</a:t>
            </a:r>
            <a:r>
              <a:rPr lang="en-GB" dirty="0" smtClean="0"/>
              <a:t>)</a:t>
            </a:r>
          </a:p>
          <a:p>
            <a:r>
              <a:rPr lang="en-GB" dirty="0" smtClean="0"/>
              <a:t>Project Voldemort (open source implementation of Amazon </a:t>
            </a:r>
            <a:r>
              <a:rPr lang="en-GB" dirty="0" err="1" smtClean="0"/>
              <a:t>DynamoDB</a:t>
            </a:r>
            <a:r>
              <a:rPr lang="en-GB" dirty="0" smtClean="0"/>
              <a:t>)</a:t>
            </a:r>
            <a:endParaRPr lang="en-GB" dirty="0"/>
          </a:p>
        </p:txBody>
      </p:sp>
    </p:spTree>
    <p:extLst>
      <p:ext uri="{BB962C8B-B14F-4D97-AF65-F5344CB8AC3E}">
        <p14:creationId xmlns:p14="http://schemas.microsoft.com/office/powerpoint/2010/main" val="2227326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12207"/>
            <a:ext cx="10515600" cy="977292"/>
          </a:xfrm>
        </p:spPr>
        <p:txBody>
          <a:bodyPr/>
          <a:lstStyle/>
          <a:p>
            <a:r>
              <a:rPr lang="en-GB" dirty="0" smtClean="0"/>
              <a:t>When to use….</a:t>
            </a:r>
            <a:endParaRPr lang="en-GB" dirty="0"/>
          </a:p>
        </p:txBody>
      </p:sp>
      <p:sp>
        <p:nvSpPr>
          <p:cNvPr id="4" name="Content Placeholder 3"/>
          <p:cNvSpPr>
            <a:spLocks noGrp="1"/>
          </p:cNvSpPr>
          <p:nvPr>
            <p:ph idx="1"/>
          </p:nvPr>
        </p:nvSpPr>
        <p:spPr>
          <a:xfrm>
            <a:off x="838200" y="1164142"/>
            <a:ext cx="10515600" cy="4351338"/>
          </a:xfrm>
        </p:spPr>
        <p:txBody>
          <a:bodyPr>
            <a:normAutofit fontScale="85000" lnSpcReduction="20000"/>
          </a:bodyPr>
          <a:lstStyle/>
          <a:p>
            <a:pPr marL="0" indent="0">
              <a:buNone/>
            </a:pPr>
            <a:r>
              <a:rPr lang="en-GB" b="1" dirty="0" smtClean="0"/>
              <a:t>User profiles</a:t>
            </a:r>
          </a:p>
          <a:p>
            <a:r>
              <a:rPr lang="en-GB" dirty="0" smtClean="0"/>
              <a:t>Users have a unique ID &amp; preferences, such as language, time zone, products the user has access to, </a:t>
            </a:r>
            <a:r>
              <a:rPr lang="en-GB" dirty="0" err="1" smtClean="0"/>
              <a:t>etc</a:t>
            </a:r>
            <a:endParaRPr lang="en-GB" dirty="0" smtClean="0"/>
          </a:p>
          <a:p>
            <a:r>
              <a:rPr lang="en-GB" dirty="0" smtClean="0"/>
              <a:t>Can all be put into an object, so </a:t>
            </a:r>
            <a:r>
              <a:rPr lang="en-GB" b="1" dirty="0" smtClean="0"/>
              <a:t>getting preferences of a user takes a single GET operation</a:t>
            </a:r>
          </a:p>
          <a:p>
            <a:endParaRPr lang="en-GB" dirty="0" smtClean="0"/>
          </a:p>
          <a:p>
            <a:pPr marL="0" indent="0">
              <a:buNone/>
            </a:pPr>
            <a:r>
              <a:rPr lang="en-GB" b="1" dirty="0" smtClean="0"/>
              <a:t>Shopping carts</a:t>
            </a:r>
          </a:p>
          <a:p>
            <a:r>
              <a:rPr lang="en-GB" dirty="0" smtClean="0"/>
              <a:t>E-Commerce websites have shopping carts tied to the user. </a:t>
            </a:r>
          </a:p>
          <a:p>
            <a:pPr marL="796925" indent="-174625">
              <a:buNone/>
            </a:pPr>
            <a:r>
              <a:rPr lang="en-GB" dirty="0" smtClean="0"/>
              <a:t>- </a:t>
            </a:r>
            <a:r>
              <a:rPr lang="en-GB" dirty="0" err="1" smtClean="0"/>
              <a:t>Shoppiing</a:t>
            </a:r>
            <a:r>
              <a:rPr lang="en-GB" dirty="0" smtClean="0"/>
              <a:t> carts available all the time across browsers, machines, &amp; sessions, </a:t>
            </a:r>
          </a:p>
          <a:p>
            <a:r>
              <a:rPr lang="en-GB" b="1" dirty="0" smtClean="0"/>
              <a:t>all the shopping information can be put into a single value</a:t>
            </a:r>
          </a:p>
          <a:p>
            <a:pPr marL="622300" indent="0">
              <a:buNone/>
              <a:tabLst>
                <a:tab pos="622300" algn="l"/>
              </a:tabLst>
            </a:pPr>
            <a:r>
              <a:rPr lang="en-GB" dirty="0" smtClean="0"/>
              <a:t>– the key is the user ID</a:t>
            </a:r>
            <a:endParaRPr lang="en-GB" dirty="0"/>
          </a:p>
        </p:txBody>
      </p:sp>
    </p:spTree>
    <p:extLst>
      <p:ext uri="{BB962C8B-B14F-4D97-AF65-F5344CB8AC3E}">
        <p14:creationId xmlns:p14="http://schemas.microsoft.com/office/powerpoint/2010/main" val="178873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207"/>
            <a:ext cx="10515600" cy="1325563"/>
          </a:xfrm>
        </p:spPr>
        <p:txBody>
          <a:bodyPr/>
          <a:lstStyle/>
          <a:p>
            <a:r>
              <a:rPr lang="en-GB" dirty="0" smtClean="0"/>
              <a:t>Not advisable to use when…</a:t>
            </a:r>
            <a:endParaRPr lang="en-GB" dirty="0"/>
          </a:p>
        </p:txBody>
      </p:sp>
      <p:sp>
        <p:nvSpPr>
          <p:cNvPr id="3" name="Content Placeholder 2"/>
          <p:cNvSpPr>
            <a:spLocks noGrp="1"/>
          </p:cNvSpPr>
          <p:nvPr>
            <p:ph sz="half" idx="1"/>
          </p:nvPr>
        </p:nvSpPr>
        <p:spPr>
          <a:xfrm>
            <a:off x="838200" y="1436517"/>
            <a:ext cx="5181600" cy="4351338"/>
          </a:xfrm>
        </p:spPr>
        <p:txBody>
          <a:bodyPr>
            <a:normAutofit lnSpcReduction="10000"/>
          </a:bodyPr>
          <a:lstStyle/>
          <a:p>
            <a:r>
              <a:rPr lang="en-GB" dirty="0" smtClean="0"/>
              <a:t>Typically, key-value stores </a:t>
            </a:r>
            <a:r>
              <a:rPr lang="en-GB" b="1" dirty="0" smtClean="0"/>
              <a:t>can only be queried by the key</a:t>
            </a:r>
            <a:endParaRPr lang="en-GB" dirty="0" smtClean="0"/>
          </a:p>
          <a:p>
            <a:r>
              <a:rPr lang="en-GB" dirty="0" smtClean="0"/>
              <a:t>Not possible to query by some attribute of the value</a:t>
            </a:r>
          </a:p>
          <a:p>
            <a:endParaRPr lang="en-GB" dirty="0"/>
          </a:p>
          <a:p>
            <a:r>
              <a:rPr lang="en-GB" dirty="0" smtClean="0"/>
              <a:t>Your application would need to read the values from the database to see if the attributes meet the conditions</a:t>
            </a:r>
            <a:endParaRPr lang="en-GB" dirty="0"/>
          </a:p>
        </p:txBody>
      </p:sp>
      <p:pic>
        <p:nvPicPr>
          <p:cNvPr id="5" name="Content Placeholder 4"/>
          <p:cNvPicPr>
            <a:picLocks noGrp="1" noChangeAspect="1"/>
          </p:cNvPicPr>
          <p:nvPr>
            <p:ph sz="half" idx="2"/>
          </p:nvPr>
        </p:nvPicPr>
        <p:blipFill rotWithShape="1">
          <a:blip r:embed="rId2"/>
          <a:srcRect l="45338" t="31524" r="21996" b="31078"/>
          <a:stretch/>
        </p:blipFill>
        <p:spPr>
          <a:xfrm>
            <a:off x="6640866" y="2178996"/>
            <a:ext cx="5470767" cy="3521413"/>
          </a:xfrm>
          <a:prstGeom prst="rect">
            <a:avLst/>
          </a:prstGeom>
        </p:spPr>
      </p:pic>
    </p:spTree>
    <p:extLst>
      <p:ext uri="{BB962C8B-B14F-4D97-AF65-F5344CB8AC3E}">
        <p14:creationId xmlns:p14="http://schemas.microsoft.com/office/powerpoint/2010/main" val="265926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666"/>
            <a:ext cx="10515600" cy="1094020"/>
          </a:xfrm>
        </p:spPr>
        <p:txBody>
          <a:bodyPr/>
          <a:lstStyle/>
          <a:p>
            <a:r>
              <a:rPr lang="en-GB" dirty="0"/>
              <a:t>Document-oriented databases</a:t>
            </a:r>
          </a:p>
        </p:txBody>
      </p:sp>
      <p:sp>
        <p:nvSpPr>
          <p:cNvPr id="3" name="Content Placeholder 2"/>
          <p:cNvSpPr>
            <a:spLocks noGrp="1"/>
          </p:cNvSpPr>
          <p:nvPr>
            <p:ph idx="1"/>
          </p:nvPr>
        </p:nvSpPr>
        <p:spPr>
          <a:xfrm>
            <a:off x="428017" y="1300331"/>
            <a:ext cx="5642043" cy="4351338"/>
          </a:xfrm>
        </p:spPr>
        <p:txBody>
          <a:bodyPr>
            <a:normAutofit fontScale="85000" lnSpcReduction="10000"/>
          </a:bodyPr>
          <a:lstStyle/>
          <a:p>
            <a:r>
              <a:rPr lang="en-GB" dirty="0" smtClean="0"/>
              <a:t>all </a:t>
            </a:r>
            <a:r>
              <a:rPr lang="en-GB" dirty="0"/>
              <a:t>of the data associated with an individual record is encapsulated in what is referred to as a </a:t>
            </a:r>
            <a:r>
              <a:rPr lang="en-GB" b="1" dirty="0" smtClean="0"/>
              <a:t>document</a:t>
            </a:r>
            <a:endParaRPr lang="en-GB" dirty="0" smtClean="0"/>
          </a:p>
          <a:p>
            <a:r>
              <a:rPr lang="en-GB" dirty="0" smtClean="0"/>
              <a:t>Essentially</a:t>
            </a:r>
            <a:r>
              <a:rPr lang="en-GB" dirty="0"/>
              <a:t>, it is like a key-value store, except that the value is a </a:t>
            </a:r>
            <a:r>
              <a:rPr lang="en-GB" dirty="0" smtClean="0"/>
              <a:t>document</a:t>
            </a:r>
          </a:p>
          <a:p>
            <a:r>
              <a:rPr lang="en-GB" dirty="0" smtClean="0"/>
              <a:t>Internal </a:t>
            </a:r>
            <a:r>
              <a:rPr lang="en-GB" dirty="0"/>
              <a:t>structure in the document in order to extract </a:t>
            </a:r>
            <a:r>
              <a:rPr lang="en-GB" dirty="0" smtClean="0"/>
              <a:t>metadata</a:t>
            </a:r>
          </a:p>
          <a:p>
            <a:r>
              <a:rPr lang="en-GB" dirty="0" smtClean="0"/>
              <a:t>every stored object can be different from every other</a:t>
            </a:r>
            <a:r>
              <a:rPr lang="en-GB" dirty="0"/>
              <a:t>, with optional fields</a:t>
            </a:r>
            <a:endParaRPr lang="en-GB" dirty="0" smtClean="0"/>
          </a:p>
          <a:p>
            <a:r>
              <a:rPr lang="en-GB" dirty="0" smtClean="0"/>
              <a:t>U</a:t>
            </a:r>
            <a:r>
              <a:rPr lang="en-GB" dirty="0" smtClean="0"/>
              <a:t>sually </a:t>
            </a:r>
            <a:r>
              <a:rPr lang="en-GB" dirty="0"/>
              <a:t>encoded in some form of standard format such as </a:t>
            </a:r>
            <a:r>
              <a:rPr lang="en-GB" b="1" dirty="0" err="1"/>
              <a:t>XML</a:t>
            </a:r>
            <a:r>
              <a:rPr lang="en-GB" dirty="0" err="1"/>
              <a:t>or</a:t>
            </a:r>
            <a:r>
              <a:rPr lang="en-GB" dirty="0"/>
              <a:t> </a:t>
            </a:r>
            <a:r>
              <a:rPr lang="en-GB" b="1" dirty="0" smtClean="0"/>
              <a:t>JSON</a:t>
            </a:r>
            <a:endParaRPr lang="en-GB" dirty="0"/>
          </a:p>
          <a:p>
            <a:endParaRPr lang="en-GB" dirty="0"/>
          </a:p>
          <a:p>
            <a:endParaRPr lang="en-GB" dirty="0"/>
          </a:p>
        </p:txBody>
      </p:sp>
      <p:pic>
        <p:nvPicPr>
          <p:cNvPr id="5" name="Picture 4"/>
          <p:cNvPicPr>
            <a:picLocks noChangeAspect="1"/>
          </p:cNvPicPr>
          <p:nvPr/>
        </p:nvPicPr>
        <p:blipFill rotWithShape="1">
          <a:blip r:embed="rId2"/>
          <a:srcRect l="44119" t="39828" r="21041" b="20013"/>
          <a:stretch/>
        </p:blipFill>
        <p:spPr>
          <a:xfrm>
            <a:off x="6266676" y="1828800"/>
            <a:ext cx="5853990" cy="3793787"/>
          </a:xfrm>
          <a:prstGeom prst="rect">
            <a:avLst/>
          </a:prstGeom>
        </p:spPr>
      </p:pic>
    </p:spTree>
    <p:extLst>
      <p:ext uri="{BB962C8B-B14F-4D97-AF65-F5344CB8AC3E}">
        <p14:creationId xmlns:p14="http://schemas.microsoft.com/office/powerpoint/2010/main" val="1752817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51"/>
            <a:ext cx="10515600" cy="996747"/>
          </a:xfrm>
        </p:spPr>
        <p:txBody>
          <a:bodyPr/>
          <a:lstStyle/>
          <a:p>
            <a:r>
              <a:rPr lang="en-GB" dirty="0"/>
              <a:t>Features</a:t>
            </a:r>
          </a:p>
        </p:txBody>
      </p:sp>
      <p:sp>
        <p:nvSpPr>
          <p:cNvPr id="3" name="Content Placeholder 2"/>
          <p:cNvSpPr>
            <a:spLocks noGrp="1"/>
          </p:cNvSpPr>
          <p:nvPr>
            <p:ph idx="1"/>
          </p:nvPr>
        </p:nvSpPr>
        <p:spPr>
          <a:xfrm>
            <a:off x="838200" y="1241964"/>
            <a:ext cx="5290226" cy="4351338"/>
          </a:xfrm>
        </p:spPr>
        <p:txBody>
          <a:bodyPr/>
          <a:lstStyle/>
          <a:p>
            <a:r>
              <a:rPr lang="en-GB" dirty="0" smtClean="0"/>
              <a:t>Each </a:t>
            </a:r>
            <a:r>
              <a:rPr lang="en-GB" dirty="0"/>
              <a:t>document can share a common structure but can also </a:t>
            </a:r>
            <a:r>
              <a:rPr lang="en-GB" b="1" dirty="0"/>
              <a:t>vary in the types of fields that they contain</a:t>
            </a:r>
            <a:r>
              <a:rPr lang="en-GB" dirty="0"/>
              <a:t>. This approach allows new information to be added to some documents without requiring that all documents have the same </a:t>
            </a:r>
            <a:r>
              <a:rPr lang="en-GB" dirty="0" smtClean="0"/>
              <a:t>structure</a:t>
            </a:r>
            <a:endParaRPr lang="en-GB" dirty="0"/>
          </a:p>
        </p:txBody>
      </p:sp>
      <p:pic>
        <p:nvPicPr>
          <p:cNvPr id="4" name="Picture 3"/>
          <p:cNvPicPr>
            <a:picLocks noChangeAspect="1"/>
          </p:cNvPicPr>
          <p:nvPr/>
        </p:nvPicPr>
        <p:blipFill>
          <a:blip r:embed="rId2"/>
          <a:stretch>
            <a:fillRect/>
          </a:stretch>
        </p:blipFill>
        <p:spPr>
          <a:xfrm>
            <a:off x="6137877" y="1340171"/>
            <a:ext cx="5878903" cy="2959455"/>
          </a:xfrm>
          <a:prstGeom prst="rect">
            <a:avLst/>
          </a:prstGeom>
        </p:spPr>
      </p:pic>
    </p:spTree>
    <p:extLst>
      <p:ext uri="{BB962C8B-B14F-4D97-AF65-F5344CB8AC3E}">
        <p14:creationId xmlns:p14="http://schemas.microsoft.com/office/powerpoint/2010/main" val="1174666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295"/>
            <a:ext cx="10515600" cy="1325563"/>
          </a:xfrm>
        </p:spPr>
        <p:txBody>
          <a:bodyPr/>
          <a:lstStyle/>
          <a:p>
            <a:r>
              <a:rPr lang="en-GB" dirty="0"/>
              <a:t>Examples of document databases</a:t>
            </a:r>
          </a:p>
        </p:txBody>
      </p:sp>
      <p:sp>
        <p:nvSpPr>
          <p:cNvPr id="3" name="Content Placeholder 2"/>
          <p:cNvSpPr>
            <a:spLocks noGrp="1"/>
          </p:cNvSpPr>
          <p:nvPr>
            <p:ph idx="1"/>
          </p:nvPr>
        </p:nvSpPr>
        <p:spPr>
          <a:xfrm>
            <a:off x="838200" y="1417066"/>
            <a:ext cx="10515600" cy="4351338"/>
          </a:xfrm>
        </p:spPr>
        <p:txBody>
          <a:bodyPr/>
          <a:lstStyle/>
          <a:p>
            <a:r>
              <a:rPr lang="en-GB" dirty="0" smtClean="0"/>
              <a:t>MongoDB</a:t>
            </a:r>
            <a:endParaRPr lang="en-GB" dirty="0"/>
          </a:p>
          <a:p>
            <a:r>
              <a:rPr lang="en-GB" dirty="0" err="1" smtClean="0"/>
              <a:t>CouchDB</a:t>
            </a:r>
            <a:endParaRPr lang="en-GB" dirty="0"/>
          </a:p>
          <a:p>
            <a:r>
              <a:rPr lang="en-GB" dirty="0" err="1" smtClean="0"/>
              <a:t>Terrastore</a:t>
            </a:r>
            <a:endParaRPr lang="en-GB" dirty="0"/>
          </a:p>
          <a:p>
            <a:r>
              <a:rPr lang="en-GB" dirty="0" err="1" smtClean="0"/>
              <a:t>OrientDB</a:t>
            </a:r>
            <a:endParaRPr lang="en-GB" dirty="0"/>
          </a:p>
          <a:p>
            <a:r>
              <a:rPr lang="en-GB" dirty="0" err="1" smtClean="0"/>
              <a:t>RavenDB</a:t>
            </a:r>
            <a:endParaRPr lang="en-GB" dirty="0"/>
          </a:p>
          <a:p>
            <a:r>
              <a:rPr lang="en-GB" dirty="0" smtClean="0"/>
              <a:t>Lotus </a:t>
            </a:r>
            <a:r>
              <a:rPr lang="en-GB" dirty="0"/>
              <a:t>Notes</a:t>
            </a:r>
          </a:p>
          <a:p>
            <a:endParaRPr lang="en-GB" dirty="0"/>
          </a:p>
        </p:txBody>
      </p:sp>
      <p:pic>
        <p:nvPicPr>
          <p:cNvPr id="4" name="Picture 3"/>
          <p:cNvPicPr>
            <a:picLocks noChangeAspect="1"/>
          </p:cNvPicPr>
          <p:nvPr/>
        </p:nvPicPr>
        <p:blipFill rotWithShape="1">
          <a:blip r:embed="rId2"/>
          <a:srcRect l="46511" t="31582" r="23733" b="24003"/>
          <a:stretch/>
        </p:blipFill>
        <p:spPr>
          <a:xfrm>
            <a:off x="6556444" y="1400784"/>
            <a:ext cx="3871608" cy="3249038"/>
          </a:xfrm>
          <a:prstGeom prst="rect">
            <a:avLst/>
          </a:prstGeom>
        </p:spPr>
      </p:pic>
    </p:spTree>
    <p:extLst>
      <p:ext uri="{BB962C8B-B14F-4D97-AF65-F5344CB8AC3E}">
        <p14:creationId xmlns:p14="http://schemas.microsoft.com/office/powerpoint/2010/main" val="198823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56"/>
            <a:ext cx="10515600" cy="1074564"/>
          </a:xfrm>
        </p:spPr>
        <p:txBody>
          <a:bodyPr/>
          <a:lstStyle/>
          <a:p>
            <a:r>
              <a:rPr lang="en-GB" dirty="0"/>
              <a:t>Useful for event logging</a:t>
            </a:r>
          </a:p>
        </p:txBody>
      </p:sp>
      <p:sp>
        <p:nvSpPr>
          <p:cNvPr id="3" name="Content Placeholder 2"/>
          <p:cNvSpPr>
            <a:spLocks noGrp="1"/>
          </p:cNvSpPr>
          <p:nvPr>
            <p:ph idx="1"/>
          </p:nvPr>
        </p:nvSpPr>
        <p:spPr>
          <a:xfrm>
            <a:off x="838200" y="1261427"/>
            <a:ext cx="10515600" cy="4351338"/>
          </a:xfrm>
        </p:spPr>
        <p:txBody>
          <a:bodyPr>
            <a:normAutofit lnSpcReduction="10000"/>
          </a:bodyPr>
          <a:lstStyle/>
          <a:p>
            <a:r>
              <a:rPr lang="en-GB" dirty="0" smtClean="0"/>
              <a:t>Servers </a:t>
            </a:r>
            <a:r>
              <a:rPr lang="en-GB" dirty="0"/>
              <a:t>generate a large number of events that contain useful information about their operation, including errors, </a:t>
            </a:r>
            <a:r>
              <a:rPr lang="en-GB" dirty="0" smtClean="0"/>
              <a:t>warnings</a:t>
            </a:r>
            <a:r>
              <a:rPr lang="en-GB" dirty="0"/>
              <a:t> </a:t>
            </a:r>
            <a:r>
              <a:rPr lang="en-GB" dirty="0" smtClean="0"/>
              <a:t>&amp; </a:t>
            </a:r>
            <a:r>
              <a:rPr lang="en-GB" dirty="0"/>
              <a:t>user </a:t>
            </a:r>
            <a:r>
              <a:rPr lang="en-GB" dirty="0" smtClean="0"/>
              <a:t>behaviour</a:t>
            </a:r>
            <a:endParaRPr lang="en-GB" dirty="0"/>
          </a:p>
          <a:p>
            <a:r>
              <a:rPr lang="en-GB" dirty="0" smtClean="0"/>
              <a:t>Most </a:t>
            </a:r>
            <a:r>
              <a:rPr lang="en-GB" dirty="0"/>
              <a:t>servers, store log data in plain text files. Although plain-text logs are accessible &amp;</a:t>
            </a:r>
            <a:r>
              <a:rPr lang="en-GB" dirty="0" smtClean="0"/>
              <a:t> </a:t>
            </a:r>
            <a:r>
              <a:rPr lang="en-GB" dirty="0"/>
              <a:t>human-readable, they are difficult to use, </a:t>
            </a:r>
            <a:r>
              <a:rPr lang="en-GB" dirty="0" smtClean="0"/>
              <a:t>reference</a:t>
            </a:r>
            <a:r>
              <a:rPr lang="en-GB" dirty="0"/>
              <a:t> </a:t>
            </a:r>
            <a:r>
              <a:rPr lang="en-GB" dirty="0" smtClean="0"/>
              <a:t>&amp; </a:t>
            </a:r>
            <a:r>
              <a:rPr lang="en-GB" dirty="0"/>
              <a:t>analyse without other systems for aggregating &amp;</a:t>
            </a:r>
            <a:r>
              <a:rPr lang="en-GB" dirty="0" smtClean="0"/>
              <a:t> </a:t>
            </a:r>
            <a:r>
              <a:rPr lang="en-GB" dirty="0"/>
              <a:t>storing </a:t>
            </a:r>
            <a:r>
              <a:rPr lang="en-GB" dirty="0" smtClean="0"/>
              <a:t>this data</a:t>
            </a:r>
            <a:endParaRPr lang="en-GB" dirty="0"/>
          </a:p>
          <a:p>
            <a:r>
              <a:rPr lang="en-GB" dirty="0" smtClean="0"/>
              <a:t>Document </a:t>
            </a:r>
            <a:r>
              <a:rPr lang="en-GB" dirty="0"/>
              <a:t>databases can store all these different types of events &amp;</a:t>
            </a:r>
            <a:r>
              <a:rPr lang="en-GB" dirty="0" smtClean="0"/>
              <a:t> </a:t>
            </a:r>
            <a:r>
              <a:rPr lang="en-GB" dirty="0"/>
              <a:t>can act as a central data store for event storage. This is especially true when </a:t>
            </a:r>
            <a:r>
              <a:rPr lang="en-GB" b="1" dirty="0"/>
              <a:t>the type of data </a:t>
            </a:r>
            <a:r>
              <a:rPr lang="en-GB" dirty="0"/>
              <a:t>being captured by the events </a:t>
            </a:r>
            <a:r>
              <a:rPr lang="en-GB" b="1" dirty="0"/>
              <a:t>keeps </a:t>
            </a:r>
            <a:r>
              <a:rPr lang="en-GB" b="1" dirty="0" smtClean="0"/>
              <a:t>changing</a:t>
            </a:r>
            <a:endParaRPr lang="en-GB" dirty="0"/>
          </a:p>
          <a:p>
            <a:endParaRPr lang="en-GB" dirty="0"/>
          </a:p>
        </p:txBody>
      </p:sp>
    </p:spTree>
    <p:extLst>
      <p:ext uri="{BB962C8B-B14F-4D97-AF65-F5344CB8AC3E}">
        <p14:creationId xmlns:p14="http://schemas.microsoft.com/office/powerpoint/2010/main" val="1876764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25BE-697A-D145-86E2-10BD3FC97340}"/>
              </a:ext>
            </a:extLst>
          </p:cNvPr>
          <p:cNvSpPr>
            <a:spLocks noGrp="1"/>
          </p:cNvSpPr>
          <p:nvPr>
            <p:ph type="title"/>
          </p:nvPr>
        </p:nvSpPr>
        <p:spPr>
          <a:xfrm>
            <a:off x="838200" y="73298"/>
            <a:ext cx="10515600" cy="1035656"/>
          </a:xfrm>
        </p:spPr>
        <p:txBody>
          <a:bodyPr/>
          <a:lstStyle/>
          <a:p>
            <a:r>
              <a:rPr lang="en-GB" dirty="0" smtClean="0"/>
              <a:t>Databases</a:t>
            </a:r>
            <a:endParaRPr lang="en-US" dirty="0"/>
          </a:p>
        </p:txBody>
      </p:sp>
      <p:sp>
        <p:nvSpPr>
          <p:cNvPr id="4" name="Content Placeholder 3"/>
          <p:cNvSpPr>
            <a:spLocks noGrp="1"/>
          </p:cNvSpPr>
          <p:nvPr>
            <p:ph sz="half" idx="1"/>
          </p:nvPr>
        </p:nvSpPr>
        <p:spPr>
          <a:xfrm>
            <a:off x="273996" y="1241966"/>
            <a:ext cx="5181600" cy="4351338"/>
          </a:xfrm>
        </p:spPr>
        <p:txBody>
          <a:bodyPr>
            <a:normAutofit/>
          </a:bodyPr>
          <a:lstStyle/>
          <a:p>
            <a:pPr marL="0" indent="0">
              <a:buNone/>
            </a:pPr>
            <a:r>
              <a:rPr lang="en-GB" sz="3200" dirty="0"/>
              <a:t>“A database is a collection of information that exists over a long period of time, often many years. </a:t>
            </a:r>
            <a:r>
              <a:rPr lang="en-GB" sz="3200" dirty="0" smtClean="0"/>
              <a:t>”</a:t>
            </a:r>
          </a:p>
          <a:p>
            <a:pPr marL="0" indent="0">
              <a:buNone/>
            </a:pPr>
            <a:r>
              <a:rPr lang="en-GB" sz="3200" dirty="0" smtClean="0"/>
              <a:t>– </a:t>
            </a:r>
            <a:r>
              <a:rPr lang="en-GB" sz="3200" i="1" dirty="0" smtClean="0"/>
              <a:t>Garcia-Molina </a:t>
            </a:r>
            <a:r>
              <a:rPr lang="en-GB" sz="3200" i="1" dirty="0"/>
              <a:t>et al. Database Systems: The Complete Book</a:t>
            </a:r>
            <a:endParaRPr lang="en-GB" sz="3200" dirty="0"/>
          </a:p>
        </p:txBody>
      </p:sp>
      <p:sp>
        <p:nvSpPr>
          <p:cNvPr id="5" name="Content Placeholder 4"/>
          <p:cNvSpPr>
            <a:spLocks noGrp="1"/>
          </p:cNvSpPr>
          <p:nvPr>
            <p:ph sz="half" idx="2"/>
          </p:nvPr>
        </p:nvSpPr>
        <p:spPr>
          <a:xfrm>
            <a:off x="6172200" y="1241970"/>
            <a:ext cx="5181600" cy="4351338"/>
          </a:xfrm>
        </p:spPr>
        <p:txBody>
          <a:bodyPr>
            <a:normAutofit/>
          </a:bodyPr>
          <a:lstStyle/>
          <a:p>
            <a:pPr marL="0" indent="0">
              <a:buNone/>
            </a:pPr>
            <a:r>
              <a:rPr lang="en-GB" sz="3200" dirty="0"/>
              <a:t>Databases are powerful tools for doing exactly what computers do best: </a:t>
            </a:r>
            <a:endParaRPr lang="en-GB" sz="3200" dirty="0" smtClean="0"/>
          </a:p>
          <a:p>
            <a:r>
              <a:rPr lang="en-GB" sz="3200" dirty="0" smtClean="0"/>
              <a:t>store</a:t>
            </a:r>
          </a:p>
          <a:p>
            <a:r>
              <a:rPr lang="en-GB" sz="3200" dirty="0" smtClean="0"/>
              <a:t>manipulate</a:t>
            </a:r>
          </a:p>
          <a:p>
            <a:r>
              <a:rPr lang="en-GB" sz="3200" dirty="0" smtClean="0"/>
              <a:t>display information</a:t>
            </a:r>
            <a:endParaRPr lang="en-GB" sz="3200" dirty="0"/>
          </a:p>
        </p:txBody>
      </p:sp>
    </p:spTree>
    <p:extLst>
      <p:ext uri="{BB962C8B-B14F-4D97-AF65-F5344CB8AC3E}">
        <p14:creationId xmlns:p14="http://schemas.microsoft.com/office/powerpoint/2010/main" val="4045073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par>
                                <p:cTn id="8" presetID="10" presetClass="entr" presetSubtype="0" fill="hold" grpId="0" nodeType="withEffect">
                                  <p:stCondLst>
                                    <p:cond delay="5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750"/>
                                        <p:tgtEl>
                                          <p:spTgt spid="5">
                                            <p:txEl>
                                              <p:pRg st="1" end="1"/>
                                            </p:txEl>
                                          </p:spTgt>
                                        </p:tgtEl>
                                      </p:cBhvr>
                                    </p:animEffect>
                                  </p:childTnLst>
                                </p:cTn>
                              </p:par>
                              <p:par>
                                <p:cTn id="11" presetID="10" presetClass="entr" presetSubtype="0" fill="hold" grpId="0" nodeType="withEffect">
                                  <p:stCondLst>
                                    <p:cond delay="50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750"/>
                                        <p:tgtEl>
                                          <p:spTgt spid="5">
                                            <p:txEl>
                                              <p:pRg st="2" end="2"/>
                                            </p:txEl>
                                          </p:spTgt>
                                        </p:tgtEl>
                                      </p:cBhvr>
                                    </p:animEffect>
                                  </p:childTnLst>
                                </p:cTn>
                              </p:par>
                              <p:par>
                                <p:cTn id="14" presetID="10" presetClass="entr" presetSubtype="0" fill="hold" grpId="0" nodeType="withEffect">
                                  <p:stCondLst>
                                    <p:cond delay="5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7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472" y="92754"/>
            <a:ext cx="11264630" cy="1074565"/>
          </a:xfrm>
        </p:spPr>
        <p:txBody>
          <a:bodyPr/>
          <a:lstStyle/>
          <a:p>
            <a:r>
              <a:rPr lang="en-GB" dirty="0"/>
              <a:t>Useful for content management systems</a:t>
            </a:r>
          </a:p>
        </p:txBody>
      </p:sp>
      <p:sp>
        <p:nvSpPr>
          <p:cNvPr id="3" name="Content Placeholder 2"/>
          <p:cNvSpPr>
            <a:spLocks noGrp="1"/>
          </p:cNvSpPr>
          <p:nvPr>
            <p:ph idx="1"/>
          </p:nvPr>
        </p:nvSpPr>
        <p:spPr>
          <a:xfrm>
            <a:off x="838200" y="1261423"/>
            <a:ext cx="10515600" cy="4351338"/>
          </a:xfrm>
        </p:spPr>
        <p:txBody>
          <a:bodyPr>
            <a:normAutofit/>
          </a:bodyPr>
          <a:lstStyle/>
          <a:p>
            <a:r>
              <a:rPr lang="en-GB" dirty="0" smtClean="0"/>
              <a:t>Websites mostly comprised static </a:t>
            </a:r>
            <a:r>
              <a:rPr lang="en-GB" dirty="0"/>
              <a:t>text: </a:t>
            </a:r>
            <a:r>
              <a:rPr lang="en-GB" b="1" dirty="0" err="1"/>
              <a:t>Brochureware</a:t>
            </a:r>
            <a:r>
              <a:rPr lang="en-GB" dirty="0"/>
              <a:t>. </a:t>
            </a:r>
            <a:endParaRPr lang="en-GB" dirty="0" smtClean="0"/>
          </a:p>
          <a:p>
            <a:r>
              <a:rPr lang="en-GB" dirty="0" smtClean="0"/>
              <a:t>an </a:t>
            </a:r>
            <a:r>
              <a:rPr lang="en-GB" dirty="0"/>
              <a:t>array of text, audio, video, images and social media is needed to get users’ </a:t>
            </a:r>
            <a:r>
              <a:rPr lang="en-GB" dirty="0" smtClean="0"/>
              <a:t>attention </a:t>
            </a:r>
            <a:endParaRPr lang="en-GB" dirty="0"/>
          </a:p>
          <a:p>
            <a:r>
              <a:rPr lang="en-GB" dirty="0" smtClean="0"/>
              <a:t>New </a:t>
            </a:r>
            <a:r>
              <a:rPr lang="en-GB" dirty="0"/>
              <a:t>attributes cannot be easily added to a relational database </a:t>
            </a:r>
            <a:r>
              <a:rPr lang="en-GB" dirty="0" smtClean="0"/>
              <a:t>– not </a:t>
            </a:r>
            <a:r>
              <a:rPr lang="en-GB" dirty="0"/>
              <a:t>without impacting performance or taking the database </a:t>
            </a:r>
            <a:r>
              <a:rPr lang="en-GB" dirty="0" smtClean="0"/>
              <a:t>offline</a:t>
            </a:r>
            <a:endParaRPr lang="en-GB" dirty="0"/>
          </a:p>
          <a:p>
            <a:r>
              <a:rPr lang="en-GB" dirty="0" smtClean="0"/>
              <a:t>Since </a:t>
            </a:r>
            <a:r>
              <a:rPr lang="en-GB" dirty="0"/>
              <a:t>document databases have no predefined schemas and usually understand JSON documents, they work well in </a:t>
            </a:r>
            <a:r>
              <a:rPr lang="en-GB" b="1" dirty="0"/>
              <a:t>content management systems </a:t>
            </a:r>
            <a:r>
              <a:rPr lang="en-GB" dirty="0"/>
              <a:t>or applications for publishing websites, managing user comments, user registrations, profiles, etc...</a:t>
            </a:r>
          </a:p>
          <a:p>
            <a:endParaRPr lang="en-GB" dirty="0"/>
          </a:p>
        </p:txBody>
      </p:sp>
    </p:spTree>
    <p:extLst>
      <p:ext uri="{BB962C8B-B14F-4D97-AF65-F5344CB8AC3E}">
        <p14:creationId xmlns:p14="http://schemas.microsoft.com/office/powerpoint/2010/main" val="3934785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65826" y="92752"/>
            <a:ext cx="10515600" cy="899469"/>
          </a:xfrm>
        </p:spPr>
        <p:txBody>
          <a:bodyPr/>
          <a:lstStyle/>
          <a:p>
            <a:r>
              <a:rPr lang="en-GB" dirty="0" smtClean="0"/>
              <a:t>Example</a:t>
            </a:r>
            <a:endParaRPr lang="en-GB" dirty="0"/>
          </a:p>
        </p:txBody>
      </p:sp>
      <p:sp>
        <p:nvSpPr>
          <p:cNvPr id="3" name="Content Placeholder 2"/>
          <p:cNvSpPr>
            <a:spLocks noGrp="1"/>
          </p:cNvSpPr>
          <p:nvPr>
            <p:ph idx="1"/>
          </p:nvPr>
        </p:nvSpPr>
        <p:spPr>
          <a:xfrm>
            <a:off x="486383" y="989046"/>
            <a:ext cx="8638162" cy="5868953"/>
          </a:xfrm>
        </p:spPr>
        <p:txBody>
          <a:bodyPr>
            <a:normAutofit/>
          </a:bodyPr>
          <a:lstStyle/>
          <a:p>
            <a:r>
              <a:rPr lang="en-GB" b="1" dirty="0" smtClean="0"/>
              <a:t>Orange </a:t>
            </a:r>
            <a:r>
              <a:rPr lang="en-GB" b="1" dirty="0"/>
              <a:t>Digital</a:t>
            </a:r>
            <a:r>
              <a:rPr lang="en-GB" dirty="0"/>
              <a:t>, a subsidiary of France Telecom, maintains the websites </a:t>
            </a:r>
            <a:r>
              <a:rPr lang="en-GB" b="1" dirty="0"/>
              <a:t>Orange</a:t>
            </a:r>
            <a:r>
              <a:rPr lang="en-GB" dirty="0"/>
              <a:t>(www.orange.co.uk), </a:t>
            </a:r>
            <a:r>
              <a:rPr lang="en-GB" b="1" dirty="0"/>
              <a:t>Orange World</a:t>
            </a:r>
            <a:r>
              <a:rPr lang="en-GB" dirty="0"/>
              <a:t>, </a:t>
            </a:r>
            <a:r>
              <a:rPr lang="en-GB" dirty="0" smtClean="0"/>
              <a:t>&amp; </a:t>
            </a:r>
            <a:r>
              <a:rPr lang="en-GB" dirty="0"/>
              <a:t>the </a:t>
            </a:r>
            <a:r>
              <a:rPr lang="en-GB" b="1" dirty="0"/>
              <a:t>Orange </a:t>
            </a:r>
            <a:r>
              <a:rPr lang="en-GB" b="1" dirty="0" smtClean="0"/>
              <a:t>Business </a:t>
            </a:r>
            <a:r>
              <a:rPr lang="en-GB" dirty="0" smtClean="0"/>
              <a:t>site</a:t>
            </a:r>
            <a:r>
              <a:rPr lang="en-GB" dirty="0"/>
              <a:t>, as well as a number of EE’s digital assets. </a:t>
            </a:r>
          </a:p>
          <a:p>
            <a:r>
              <a:rPr lang="en-GB" dirty="0" smtClean="0"/>
              <a:t>No </a:t>
            </a:r>
            <a:r>
              <a:rPr lang="en-GB" dirty="0"/>
              <a:t>longer hosting the data </a:t>
            </a:r>
            <a:r>
              <a:rPr lang="en-GB" dirty="0" smtClean="0"/>
              <a:t>&amp; </a:t>
            </a:r>
            <a:r>
              <a:rPr lang="en-GB" dirty="0"/>
              <a:t>has moved to Amazon's cloud-based web </a:t>
            </a:r>
            <a:r>
              <a:rPr lang="en-GB" dirty="0" smtClean="0"/>
              <a:t>service</a:t>
            </a:r>
            <a:endParaRPr lang="en-GB" dirty="0"/>
          </a:p>
          <a:p>
            <a:r>
              <a:rPr lang="en-GB" dirty="0" smtClean="0"/>
              <a:t>Orange </a:t>
            </a:r>
            <a:r>
              <a:rPr lang="en-GB" dirty="0"/>
              <a:t>Digital decided to use </a:t>
            </a:r>
            <a:r>
              <a:rPr lang="en-GB" b="1" dirty="0"/>
              <a:t>MongoDB to store content and </a:t>
            </a:r>
            <a:r>
              <a:rPr lang="en-GB" b="1" dirty="0" smtClean="0"/>
              <a:t>metadata</a:t>
            </a:r>
            <a:endParaRPr lang="en-GB" dirty="0"/>
          </a:p>
          <a:p>
            <a:pPr marL="0" indent="0">
              <a:buNone/>
            </a:pPr>
            <a:r>
              <a:rPr lang="en-GB" i="1" dirty="0" smtClean="0"/>
              <a:t>“</a:t>
            </a:r>
            <a:r>
              <a:rPr lang="en-GB" i="1" dirty="0"/>
              <a:t>Moving to MongoDB has required a </a:t>
            </a:r>
            <a:r>
              <a:rPr lang="en-GB" i="1" dirty="0" err="1"/>
              <a:t>mindset</a:t>
            </a:r>
            <a:r>
              <a:rPr lang="en-GB" i="1" dirty="0"/>
              <a:t> shift... you have to think about how data is used, rather than how it's stored</a:t>
            </a:r>
            <a:r>
              <a:rPr lang="en-GB" i="1" dirty="0" smtClean="0"/>
              <a:t>,”</a:t>
            </a:r>
          </a:p>
          <a:p>
            <a:pPr marL="0" indent="0">
              <a:buNone/>
            </a:pPr>
            <a:r>
              <a:rPr lang="en-GB" dirty="0" smtClean="0"/>
              <a:t>Phil </a:t>
            </a:r>
            <a:r>
              <a:rPr lang="en-GB" dirty="0"/>
              <a:t>Butterworth –Principal Database </a:t>
            </a:r>
            <a:r>
              <a:rPr lang="en-GB" dirty="0" smtClean="0"/>
              <a:t>Engineer</a:t>
            </a:r>
            <a:endParaRPr lang="en-GB" dirty="0"/>
          </a:p>
        </p:txBody>
      </p:sp>
      <p:pic>
        <p:nvPicPr>
          <p:cNvPr id="4" name="Picture 3"/>
          <p:cNvPicPr>
            <a:picLocks noChangeAspect="1"/>
          </p:cNvPicPr>
          <p:nvPr/>
        </p:nvPicPr>
        <p:blipFill rotWithShape="1">
          <a:blip r:embed="rId2"/>
          <a:srcRect l="21241" t="32380" r="49452" b="18418"/>
          <a:stretch/>
        </p:blipFill>
        <p:spPr>
          <a:xfrm>
            <a:off x="9124545" y="369650"/>
            <a:ext cx="2490278" cy="2350518"/>
          </a:xfrm>
          <a:prstGeom prst="rect">
            <a:avLst/>
          </a:prstGeom>
        </p:spPr>
      </p:pic>
    </p:spTree>
    <p:extLst>
      <p:ext uri="{BB962C8B-B14F-4D97-AF65-F5344CB8AC3E}">
        <p14:creationId xmlns:p14="http://schemas.microsoft.com/office/powerpoint/2010/main" val="4219028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Disadvantages</a:t>
            </a:r>
          </a:p>
        </p:txBody>
      </p:sp>
      <p:sp>
        <p:nvSpPr>
          <p:cNvPr id="3" name="Content Placeholder 2"/>
          <p:cNvSpPr>
            <a:spLocks noGrp="1"/>
          </p:cNvSpPr>
          <p:nvPr>
            <p:ph idx="1"/>
          </p:nvPr>
        </p:nvSpPr>
        <p:spPr/>
        <p:txBody>
          <a:bodyPr/>
          <a:lstStyle/>
          <a:p>
            <a:r>
              <a:rPr lang="en-GB" dirty="0" smtClean="0"/>
              <a:t>Queries </a:t>
            </a:r>
            <a:r>
              <a:rPr lang="en-GB" dirty="0"/>
              <a:t>against a varying </a:t>
            </a:r>
            <a:r>
              <a:rPr lang="en-GB" dirty="0" smtClean="0"/>
              <a:t>structure</a:t>
            </a:r>
            <a:endParaRPr lang="en-GB" dirty="0"/>
          </a:p>
        </p:txBody>
      </p:sp>
    </p:spTree>
    <p:extLst>
      <p:ext uri="{BB962C8B-B14F-4D97-AF65-F5344CB8AC3E}">
        <p14:creationId xmlns:p14="http://schemas.microsoft.com/office/powerpoint/2010/main" val="2181011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Column-family databases</a:t>
            </a:r>
          </a:p>
        </p:txBody>
      </p:sp>
      <p:sp>
        <p:nvSpPr>
          <p:cNvPr id="3" name="Content Placeholder 2"/>
          <p:cNvSpPr>
            <a:spLocks noGrp="1"/>
          </p:cNvSpPr>
          <p:nvPr>
            <p:ph idx="1"/>
          </p:nvPr>
        </p:nvSpPr>
        <p:spPr/>
        <p:txBody>
          <a:bodyPr/>
          <a:lstStyle/>
          <a:p>
            <a:r>
              <a:rPr lang="en-GB" dirty="0" smtClean="0"/>
              <a:t>Column </a:t>
            </a:r>
            <a:r>
              <a:rPr lang="en-GB" dirty="0"/>
              <a:t>oriented databases build on the concepts introduced by </a:t>
            </a:r>
            <a:r>
              <a:rPr lang="en-GB" b="1" dirty="0"/>
              <a:t>Google's </a:t>
            </a:r>
            <a:r>
              <a:rPr lang="en-GB" b="1" dirty="0" err="1"/>
              <a:t>BigTable</a:t>
            </a:r>
            <a:r>
              <a:rPr lang="en-GB" dirty="0" err="1"/>
              <a:t>approach</a:t>
            </a:r>
            <a:r>
              <a:rPr lang="en-GB" dirty="0"/>
              <a:t> to provide a flexible way of managing data with variable structure.</a:t>
            </a:r>
          </a:p>
          <a:p>
            <a:r>
              <a:rPr lang="en-GB" dirty="0"/>
              <a:t>C</a:t>
            </a:r>
            <a:r>
              <a:rPr lang="en-GB" dirty="0" smtClean="0"/>
              <a:t>olumn-oriented </a:t>
            </a:r>
            <a:r>
              <a:rPr lang="en-GB" dirty="0"/>
              <a:t>databases provide a way to </a:t>
            </a:r>
            <a:r>
              <a:rPr lang="en-GB" b="1" dirty="0"/>
              <a:t>group columns </a:t>
            </a:r>
            <a:r>
              <a:rPr lang="en-GB" dirty="0"/>
              <a:t>into </a:t>
            </a:r>
            <a:r>
              <a:rPr lang="en-GB" b="1" dirty="0"/>
              <a:t>column families </a:t>
            </a:r>
            <a:r>
              <a:rPr lang="en-GB" dirty="0"/>
              <a:t>and to dynamically add new columns as needed to a column family.</a:t>
            </a:r>
          </a:p>
          <a:p>
            <a:r>
              <a:rPr lang="en-GB" b="1" dirty="0" smtClean="0"/>
              <a:t>Column </a:t>
            </a:r>
            <a:r>
              <a:rPr lang="en-GB" b="1" dirty="0"/>
              <a:t>families </a:t>
            </a:r>
            <a:r>
              <a:rPr lang="en-GB" dirty="0"/>
              <a:t>are groups of </a:t>
            </a:r>
            <a:r>
              <a:rPr lang="en-GB" b="1" dirty="0"/>
              <a:t>related data </a:t>
            </a:r>
            <a:r>
              <a:rPr lang="en-GB" dirty="0"/>
              <a:t>that is often </a:t>
            </a:r>
            <a:r>
              <a:rPr lang="en-GB" b="1" dirty="0"/>
              <a:t>accessed </a:t>
            </a:r>
            <a:r>
              <a:rPr lang="en-GB" b="1" dirty="0" smtClean="0"/>
              <a:t>together</a:t>
            </a:r>
            <a:endParaRPr lang="en-GB" dirty="0"/>
          </a:p>
        </p:txBody>
      </p:sp>
    </p:spTree>
    <p:extLst>
      <p:ext uri="{BB962C8B-B14F-4D97-AF65-F5344CB8AC3E}">
        <p14:creationId xmlns:p14="http://schemas.microsoft.com/office/powerpoint/2010/main" val="1346352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932" t="19615" r="27471" b="19481"/>
          <a:stretch/>
        </p:blipFill>
        <p:spPr>
          <a:xfrm>
            <a:off x="3514102" y="680936"/>
            <a:ext cx="8587104" cy="6050605"/>
          </a:xfrm>
          <a:prstGeom prst="rect">
            <a:avLst/>
          </a:prstGeom>
        </p:spPr>
      </p:pic>
    </p:spTree>
    <p:extLst>
      <p:ext uri="{BB962C8B-B14F-4D97-AF65-F5344CB8AC3E}">
        <p14:creationId xmlns:p14="http://schemas.microsoft.com/office/powerpoint/2010/main" val="143500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a:t>
            </a:r>
          </a:p>
        </p:txBody>
      </p:sp>
      <p:sp>
        <p:nvSpPr>
          <p:cNvPr id="3" name="Content Placeholder 2"/>
          <p:cNvSpPr>
            <a:spLocks noGrp="1"/>
          </p:cNvSpPr>
          <p:nvPr>
            <p:ph idx="1"/>
          </p:nvPr>
        </p:nvSpPr>
        <p:spPr/>
        <p:txBody>
          <a:bodyPr>
            <a:normAutofit/>
          </a:bodyPr>
          <a:lstStyle/>
          <a:p>
            <a:r>
              <a:rPr lang="en-GB" sz="3200" dirty="0" smtClean="0"/>
              <a:t>Cassandra</a:t>
            </a:r>
            <a:endParaRPr lang="en-GB" sz="3200" dirty="0"/>
          </a:p>
          <a:p>
            <a:r>
              <a:rPr lang="en-GB" sz="3200" dirty="0" err="1" smtClean="0"/>
              <a:t>HBase</a:t>
            </a:r>
            <a:endParaRPr lang="en-GB" sz="3200" dirty="0"/>
          </a:p>
          <a:p>
            <a:r>
              <a:rPr lang="en-GB" sz="3200" dirty="0" err="1" smtClean="0"/>
              <a:t>Hypertable</a:t>
            </a:r>
            <a:endParaRPr lang="en-GB" sz="3200" dirty="0"/>
          </a:p>
          <a:p>
            <a:r>
              <a:rPr lang="en-GB" sz="3200" dirty="0" smtClean="0"/>
              <a:t>Amazon </a:t>
            </a:r>
            <a:r>
              <a:rPr lang="en-GB" sz="3200" dirty="0" err="1"/>
              <a:t>SimpleDB</a:t>
            </a:r>
            <a:endParaRPr lang="en-GB" sz="3200" dirty="0"/>
          </a:p>
          <a:p>
            <a:r>
              <a:rPr lang="en-GB" sz="3200" dirty="0" smtClean="0"/>
              <a:t>Amazon </a:t>
            </a:r>
            <a:r>
              <a:rPr lang="en-GB" sz="3200" dirty="0" err="1" smtClean="0"/>
              <a:t>DynamoDB</a:t>
            </a:r>
            <a:endParaRPr lang="en-GB" sz="3200" dirty="0"/>
          </a:p>
        </p:txBody>
      </p:sp>
      <p:pic>
        <p:nvPicPr>
          <p:cNvPr id="4" name="Picture 3"/>
          <p:cNvPicPr>
            <a:picLocks noChangeAspect="1"/>
          </p:cNvPicPr>
          <p:nvPr/>
        </p:nvPicPr>
        <p:blipFill rotWithShape="1">
          <a:blip r:embed="rId2"/>
          <a:srcRect l="49502" t="30253" r="26125" b="27460"/>
          <a:stretch/>
        </p:blipFill>
        <p:spPr>
          <a:xfrm>
            <a:off x="7216211" y="933855"/>
            <a:ext cx="4826634" cy="4708188"/>
          </a:xfrm>
          <a:prstGeom prst="rect">
            <a:avLst/>
          </a:prstGeom>
        </p:spPr>
      </p:pic>
    </p:spTree>
    <p:extLst>
      <p:ext uri="{BB962C8B-B14F-4D97-AF65-F5344CB8AC3E}">
        <p14:creationId xmlns:p14="http://schemas.microsoft.com/office/powerpoint/2010/main" val="1926530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when: Expiring usage</a:t>
            </a:r>
          </a:p>
        </p:txBody>
      </p:sp>
      <p:sp>
        <p:nvSpPr>
          <p:cNvPr id="3" name="Content Placeholder 2"/>
          <p:cNvSpPr>
            <a:spLocks noGrp="1"/>
          </p:cNvSpPr>
          <p:nvPr>
            <p:ph idx="1"/>
          </p:nvPr>
        </p:nvSpPr>
        <p:spPr>
          <a:xfrm>
            <a:off x="838200" y="1825625"/>
            <a:ext cx="7469221" cy="4351338"/>
          </a:xfrm>
        </p:spPr>
        <p:txBody>
          <a:bodyPr>
            <a:normAutofit fontScale="92500" lnSpcReduction="10000"/>
          </a:bodyPr>
          <a:lstStyle/>
          <a:p>
            <a:r>
              <a:rPr lang="en-GB" b="1" dirty="0" smtClean="0"/>
              <a:t>Expiring </a:t>
            </a:r>
            <a:r>
              <a:rPr lang="en-GB" b="1" dirty="0"/>
              <a:t>columns</a:t>
            </a:r>
            <a:r>
              <a:rPr lang="en-GB" dirty="0"/>
              <a:t>: Some databases, such as </a:t>
            </a:r>
            <a:r>
              <a:rPr lang="en-GB" b="1" dirty="0"/>
              <a:t>Cassandra</a:t>
            </a:r>
            <a:r>
              <a:rPr lang="en-GB" dirty="0"/>
              <a:t>, allows you to have columns which are deleted automatically after a given time. This time is known as </a:t>
            </a:r>
            <a:r>
              <a:rPr lang="en-GB" b="1" dirty="0"/>
              <a:t>TTL (Time to Live)</a:t>
            </a:r>
            <a:r>
              <a:rPr lang="en-GB" dirty="0"/>
              <a:t>. The column is deleted after the TTL has elapsed.</a:t>
            </a:r>
          </a:p>
          <a:p>
            <a:r>
              <a:rPr lang="en-GB" dirty="0" smtClean="0"/>
              <a:t>Examples</a:t>
            </a:r>
            <a:r>
              <a:rPr lang="en-GB" dirty="0"/>
              <a:t>: Expiring columns can be very useful for applications providing </a:t>
            </a:r>
            <a:r>
              <a:rPr lang="en-GB" b="1" dirty="0"/>
              <a:t>demo access </a:t>
            </a:r>
            <a:r>
              <a:rPr lang="en-GB" dirty="0"/>
              <a:t>to users, or applications </a:t>
            </a:r>
            <a:r>
              <a:rPr lang="en-GB" b="1" dirty="0"/>
              <a:t>displaying ads </a:t>
            </a:r>
            <a:r>
              <a:rPr lang="en-GB" dirty="0"/>
              <a:t>on a website for a </a:t>
            </a:r>
            <a:r>
              <a:rPr lang="en-GB" b="1" dirty="0"/>
              <a:t>specific time</a:t>
            </a:r>
            <a:r>
              <a:rPr lang="en-GB" dirty="0"/>
              <a:t>. When the TTL has elapsed and the column does not exist anymore, the access can be revoked or the banner can be </a:t>
            </a:r>
            <a:r>
              <a:rPr lang="en-GB" dirty="0" smtClean="0"/>
              <a:t>removed</a:t>
            </a:r>
            <a:endParaRPr lang="en-GB" dirty="0"/>
          </a:p>
        </p:txBody>
      </p:sp>
      <p:pic>
        <p:nvPicPr>
          <p:cNvPr id="4" name="Picture 3"/>
          <p:cNvPicPr>
            <a:picLocks noChangeAspect="1"/>
          </p:cNvPicPr>
          <p:nvPr/>
        </p:nvPicPr>
        <p:blipFill rotWithShape="1">
          <a:blip r:embed="rId2"/>
          <a:srcRect l="51744" t="38497" r="21640" b="27992"/>
          <a:stretch/>
        </p:blipFill>
        <p:spPr>
          <a:xfrm>
            <a:off x="8443610" y="1809343"/>
            <a:ext cx="3463047" cy="2451371"/>
          </a:xfrm>
          <a:prstGeom prst="rect">
            <a:avLst/>
          </a:prstGeom>
        </p:spPr>
      </p:pic>
    </p:spTree>
    <p:extLst>
      <p:ext uri="{BB962C8B-B14F-4D97-AF65-F5344CB8AC3E}">
        <p14:creationId xmlns:p14="http://schemas.microsoft.com/office/powerpoint/2010/main" val="3587166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a:t>
            </a:r>
            <a:r>
              <a:rPr lang="en-GB" dirty="0" smtClean="0"/>
              <a:t>for: </a:t>
            </a:r>
            <a:r>
              <a:rPr lang="en-GB" dirty="0"/>
              <a:t>content management systems</a:t>
            </a:r>
          </a:p>
        </p:txBody>
      </p:sp>
      <p:sp>
        <p:nvSpPr>
          <p:cNvPr id="3" name="Content Placeholder 2"/>
          <p:cNvSpPr>
            <a:spLocks noGrp="1"/>
          </p:cNvSpPr>
          <p:nvPr>
            <p:ph idx="1"/>
          </p:nvPr>
        </p:nvSpPr>
        <p:spPr/>
        <p:txBody>
          <a:bodyPr/>
          <a:lstStyle/>
          <a:p>
            <a:r>
              <a:rPr lang="en-GB" dirty="0" smtClean="0"/>
              <a:t>Using </a:t>
            </a:r>
            <a:r>
              <a:rPr lang="en-GB" dirty="0"/>
              <a:t>column families, we can store </a:t>
            </a:r>
            <a:r>
              <a:rPr lang="en-GB" b="1" dirty="0"/>
              <a:t>blog entries </a:t>
            </a:r>
            <a:r>
              <a:rPr lang="en-GB" dirty="0"/>
              <a:t>with tags, categories and links in different columns.</a:t>
            </a:r>
          </a:p>
          <a:p>
            <a:r>
              <a:rPr lang="en-GB" dirty="0" smtClean="0"/>
              <a:t>Blog </a:t>
            </a:r>
            <a:r>
              <a:rPr lang="en-GB" dirty="0"/>
              <a:t>users and the actual </a:t>
            </a:r>
            <a:r>
              <a:rPr lang="en-GB" b="1" dirty="0" smtClean="0"/>
              <a:t>blogs </a:t>
            </a:r>
            <a:r>
              <a:rPr lang="en-GB" dirty="0" smtClean="0"/>
              <a:t>can </a:t>
            </a:r>
            <a:r>
              <a:rPr lang="en-GB" dirty="0"/>
              <a:t>be put into different column </a:t>
            </a:r>
            <a:r>
              <a:rPr lang="en-GB" dirty="0" smtClean="0"/>
              <a:t>families</a:t>
            </a:r>
            <a:endParaRPr lang="en-GB" dirty="0"/>
          </a:p>
        </p:txBody>
      </p:sp>
    </p:spTree>
    <p:extLst>
      <p:ext uri="{BB962C8B-B14F-4D97-AF65-F5344CB8AC3E}">
        <p14:creationId xmlns:p14="http://schemas.microsoft.com/office/powerpoint/2010/main" val="2886720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204"/>
            <a:ext cx="10515600" cy="1055116"/>
          </a:xfrm>
        </p:spPr>
        <p:txBody>
          <a:bodyPr/>
          <a:lstStyle/>
          <a:p>
            <a:r>
              <a:rPr lang="en-GB" dirty="0" smtClean="0"/>
              <a:t>Example</a:t>
            </a:r>
            <a:endParaRPr lang="en-GB" dirty="0"/>
          </a:p>
        </p:txBody>
      </p:sp>
      <p:sp>
        <p:nvSpPr>
          <p:cNvPr id="3" name="Content Placeholder 2"/>
          <p:cNvSpPr>
            <a:spLocks noGrp="1"/>
          </p:cNvSpPr>
          <p:nvPr>
            <p:ph idx="1"/>
          </p:nvPr>
        </p:nvSpPr>
        <p:spPr>
          <a:xfrm>
            <a:off x="838199" y="1300334"/>
            <a:ext cx="7352487" cy="4351338"/>
          </a:xfrm>
        </p:spPr>
        <p:txBody>
          <a:bodyPr>
            <a:normAutofit fontScale="92500"/>
          </a:bodyPr>
          <a:lstStyle/>
          <a:p>
            <a:r>
              <a:rPr lang="en-GB" dirty="0" smtClean="0"/>
              <a:t>Cassandra </a:t>
            </a:r>
            <a:r>
              <a:rPr lang="en-GB" dirty="0"/>
              <a:t>was developed at </a:t>
            </a:r>
            <a:r>
              <a:rPr lang="en-GB" b="1" dirty="0" smtClean="0"/>
              <a:t>Facebook </a:t>
            </a:r>
            <a:r>
              <a:rPr lang="en-GB" dirty="0" smtClean="0"/>
              <a:t>to </a:t>
            </a:r>
            <a:r>
              <a:rPr lang="en-GB" dirty="0"/>
              <a:t>power the </a:t>
            </a:r>
            <a:r>
              <a:rPr lang="en-GB" b="1" dirty="0"/>
              <a:t>Facebook inbox search </a:t>
            </a:r>
            <a:r>
              <a:rPr lang="en-GB" b="1" dirty="0" smtClean="0"/>
              <a:t>feature</a:t>
            </a:r>
            <a:endParaRPr lang="en-GB" dirty="0"/>
          </a:p>
          <a:p>
            <a:r>
              <a:rPr lang="en-GB" dirty="0" smtClean="0"/>
              <a:t>Facebook </a:t>
            </a:r>
            <a:r>
              <a:rPr lang="en-GB" dirty="0"/>
              <a:t>released Cassandra as an open-source project on Google code in July 2008.</a:t>
            </a:r>
          </a:p>
          <a:p>
            <a:r>
              <a:rPr lang="en-GB" dirty="0" smtClean="0"/>
              <a:t>Currently</a:t>
            </a:r>
            <a:r>
              <a:rPr lang="en-GB" dirty="0"/>
              <a:t>, </a:t>
            </a:r>
            <a:r>
              <a:rPr lang="en-GB" b="1" dirty="0" err="1" smtClean="0"/>
              <a:t>Globo.com’s</a:t>
            </a:r>
            <a:r>
              <a:rPr lang="en-GB" b="1" dirty="0" smtClean="0"/>
              <a:t> </a:t>
            </a:r>
            <a:r>
              <a:rPr lang="en-GB" dirty="0" smtClean="0"/>
              <a:t>live </a:t>
            </a:r>
            <a:r>
              <a:rPr lang="en-GB" dirty="0"/>
              <a:t>streaming platform is implemented using Cassandra. Globo.com is the Internet branch for </a:t>
            </a:r>
            <a:r>
              <a:rPr lang="en-GB" dirty="0" err="1"/>
              <a:t>GrupoGlobo</a:t>
            </a:r>
            <a:r>
              <a:rPr lang="en-GB" dirty="0"/>
              <a:t>, one of the 5 largest media conglomerates in the world, producing content such as TV series, TV shows, news shows, etc. exporting them </a:t>
            </a:r>
            <a:r>
              <a:rPr lang="en-GB" dirty="0" smtClean="0"/>
              <a:t>worldwide</a:t>
            </a:r>
            <a:endParaRPr lang="en-GB" dirty="0"/>
          </a:p>
        </p:txBody>
      </p:sp>
      <p:pic>
        <p:nvPicPr>
          <p:cNvPr id="4" name="Picture 3"/>
          <p:cNvPicPr>
            <a:picLocks noChangeAspect="1"/>
          </p:cNvPicPr>
          <p:nvPr/>
        </p:nvPicPr>
        <p:blipFill rotWithShape="1">
          <a:blip r:embed="rId2"/>
          <a:srcRect l="21390" t="31050" r="50050" b="37566"/>
          <a:stretch/>
        </p:blipFill>
        <p:spPr>
          <a:xfrm>
            <a:off x="8190687" y="1964988"/>
            <a:ext cx="3715966" cy="2295727"/>
          </a:xfrm>
          <a:prstGeom prst="rect">
            <a:avLst/>
          </a:prstGeom>
        </p:spPr>
      </p:pic>
    </p:spTree>
    <p:extLst>
      <p:ext uri="{BB962C8B-B14F-4D97-AF65-F5344CB8AC3E}">
        <p14:creationId xmlns:p14="http://schemas.microsoft.com/office/powerpoint/2010/main" val="4126415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 advisable to use when...</a:t>
            </a:r>
          </a:p>
        </p:txBody>
      </p:sp>
      <p:sp>
        <p:nvSpPr>
          <p:cNvPr id="3" name="Content Placeholder 2"/>
          <p:cNvSpPr>
            <a:spLocks noGrp="1"/>
          </p:cNvSpPr>
          <p:nvPr>
            <p:ph idx="1"/>
          </p:nvPr>
        </p:nvSpPr>
        <p:spPr/>
        <p:txBody>
          <a:bodyPr/>
          <a:lstStyle/>
          <a:p>
            <a:r>
              <a:rPr lang="en-GB" dirty="0" smtClean="0"/>
              <a:t>If </a:t>
            </a:r>
            <a:r>
              <a:rPr lang="en-GB" dirty="0"/>
              <a:t>you need to aggregate data using queries involving operations such as SUM or AVG, you will have to do this on the client side, using the data retrieved by the client from the database.</a:t>
            </a:r>
          </a:p>
          <a:p>
            <a:r>
              <a:rPr lang="en-GB" dirty="0" smtClean="0"/>
              <a:t>Column-oriented </a:t>
            </a:r>
            <a:r>
              <a:rPr lang="en-GB" dirty="0"/>
              <a:t>databases are </a:t>
            </a:r>
            <a:r>
              <a:rPr lang="en-GB" b="1" dirty="0"/>
              <a:t>not great for prototyping</a:t>
            </a:r>
            <a:r>
              <a:rPr lang="en-GB" dirty="0"/>
              <a:t>: during the early stages, you may not be sure about how the query patterns will change, and as these change, you have to modify the column family </a:t>
            </a:r>
            <a:r>
              <a:rPr lang="en-GB" dirty="0" smtClean="0"/>
              <a:t>design</a:t>
            </a:r>
            <a:endParaRPr lang="en-GB" dirty="0"/>
          </a:p>
        </p:txBody>
      </p:sp>
    </p:spTree>
    <p:extLst>
      <p:ext uri="{BB962C8B-B14F-4D97-AF65-F5344CB8AC3E}">
        <p14:creationId xmlns:p14="http://schemas.microsoft.com/office/powerpoint/2010/main" val="817067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298"/>
            <a:ext cx="10515600" cy="1035655"/>
          </a:xfrm>
        </p:spPr>
        <p:txBody>
          <a:bodyPr>
            <a:normAutofit/>
          </a:bodyPr>
          <a:lstStyle/>
          <a:p>
            <a:r>
              <a:rPr lang="en-GB" sz="4000" dirty="0" smtClean="0"/>
              <a:t>Big </a:t>
            </a:r>
            <a:r>
              <a:rPr lang="en-GB" sz="4000" dirty="0"/>
              <a:t>Data</a:t>
            </a:r>
          </a:p>
        </p:txBody>
      </p:sp>
      <p:sp>
        <p:nvSpPr>
          <p:cNvPr id="3" name="Content Placeholder 2"/>
          <p:cNvSpPr>
            <a:spLocks noGrp="1"/>
          </p:cNvSpPr>
          <p:nvPr>
            <p:ph idx="1"/>
          </p:nvPr>
        </p:nvSpPr>
        <p:spPr>
          <a:xfrm>
            <a:off x="838200" y="1144691"/>
            <a:ext cx="10515600" cy="4351338"/>
          </a:xfrm>
        </p:spPr>
        <p:txBody>
          <a:bodyPr/>
          <a:lstStyle/>
          <a:p>
            <a:endParaRPr lang="en-GB" dirty="0"/>
          </a:p>
        </p:txBody>
      </p:sp>
      <p:pic>
        <p:nvPicPr>
          <p:cNvPr id="4" name="Picture 3"/>
          <p:cNvPicPr>
            <a:picLocks noChangeAspect="1"/>
          </p:cNvPicPr>
          <p:nvPr/>
        </p:nvPicPr>
        <p:blipFill rotWithShape="1">
          <a:blip r:embed="rId2"/>
          <a:srcRect l="41726" t="40093" r="20443" b="7514"/>
          <a:stretch/>
        </p:blipFill>
        <p:spPr>
          <a:xfrm>
            <a:off x="5019471" y="1218229"/>
            <a:ext cx="6031150" cy="4696191"/>
          </a:xfrm>
          <a:prstGeom prst="rect">
            <a:avLst/>
          </a:prstGeom>
        </p:spPr>
      </p:pic>
    </p:spTree>
    <p:extLst>
      <p:ext uri="{BB962C8B-B14F-4D97-AF65-F5344CB8AC3E}">
        <p14:creationId xmlns:p14="http://schemas.microsoft.com/office/powerpoint/2010/main" val="3870248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r>
              <a:rPr lang="en-US" sz="5400" b="1" dirty="0">
                <a:cs typeface="Calibri Light"/>
              </a:rPr>
              <a:t/>
            </a:r>
            <a:br>
              <a:rPr lang="en-US" sz="5400" b="1" dirty="0">
                <a:cs typeface="Calibri Light"/>
              </a:rPr>
            </a:br>
            <a:r>
              <a:rPr lang="en-US" sz="5400" dirty="0">
                <a:cs typeface="Calibri Light"/>
              </a:rPr>
              <a:t>Any Questions?</a:t>
            </a:r>
            <a:endParaRPr lang="en-US" sz="5400" b="1" dirty="0"/>
          </a:p>
        </p:txBody>
      </p:sp>
      <p:sp>
        <p:nvSpPr>
          <p:cNvPr id="3" name="Subtitle 2"/>
          <p:cNvSpPr>
            <a:spLocks noGrp="1"/>
          </p:cNvSpPr>
          <p:nvPr>
            <p:ph type="subTitle" idx="1"/>
          </p:nvPr>
        </p:nvSpPr>
        <p:spPr>
          <a:xfrm>
            <a:off x="4034937" y="4745037"/>
            <a:ext cx="7895126" cy="1812925"/>
          </a:xfrm>
        </p:spPr>
        <p:txBody>
          <a:bodyPr>
            <a:normAutofit/>
          </a:bodyPr>
          <a:lstStyle/>
          <a:p>
            <a:pPr algn="l"/>
            <a:endParaRPr lang="en-US" b="1" dirty="0">
              <a:solidFill>
                <a:schemeClr val="accent4">
                  <a:lumMod val="60000"/>
                  <a:lumOff val="40000"/>
                </a:schemeClr>
              </a:solidFill>
            </a:endParaRPr>
          </a:p>
        </p:txBody>
      </p:sp>
    </p:spTree>
    <p:extLst>
      <p:ext uri="{BB962C8B-B14F-4D97-AF65-F5344CB8AC3E}">
        <p14:creationId xmlns:p14="http://schemas.microsoft.com/office/powerpoint/2010/main" val="45572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50"/>
            <a:ext cx="10515600" cy="1035660"/>
          </a:xfrm>
        </p:spPr>
        <p:txBody>
          <a:bodyPr/>
          <a:lstStyle/>
          <a:p>
            <a:r>
              <a:rPr lang="en-GB" dirty="0" smtClean="0"/>
              <a:t>Big Data</a:t>
            </a:r>
            <a:endParaRPr lang="en-GB" dirty="0"/>
          </a:p>
        </p:txBody>
      </p:sp>
      <p:sp>
        <p:nvSpPr>
          <p:cNvPr id="3" name="Content Placeholder 2"/>
          <p:cNvSpPr>
            <a:spLocks noGrp="1"/>
          </p:cNvSpPr>
          <p:nvPr>
            <p:ph idx="1"/>
          </p:nvPr>
        </p:nvSpPr>
        <p:spPr>
          <a:xfrm>
            <a:off x="838200" y="1128410"/>
            <a:ext cx="10515600" cy="4688730"/>
          </a:xfrm>
        </p:spPr>
        <p:txBody>
          <a:bodyPr>
            <a:normAutofit/>
          </a:bodyPr>
          <a:lstStyle/>
          <a:p>
            <a:pPr marL="0" indent="0">
              <a:buNone/>
            </a:pPr>
            <a:r>
              <a:rPr lang="en-GB" sz="3200" dirty="0" smtClean="0"/>
              <a:t>“Big </a:t>
            </a:r>
            <a:r>
              <a:rPr lang="en-GB" sz="3200" dirty="0"/>
              <a:t>data refers to DATASETS </a:t>
            </a:r>
            <a:r>
              <a:rPr lang="en-GB" sz="3200" dirty="0" smtClean="0"/>
              <a:t>who’s </a:t>
            </a:r>
            <a:r>
              <a:rPr lang="en-GB" sz="3200" dirty="0"/>
              <a:t>size is BEYOND the capacity of typical database software tools to capture, store, manage &amp; </a:t>
            </a:r>
            <a:r>
              <a:rPr lang="en-GB" sz="3200" dirty="0" smtClean="0"/>
              <a:t>analyse”</a:t>
            </a:r>
          </a:p>
          <a:p>
            <a:pPr marL="0" indent="0">
              <a:buNone/>
            </a:pPr>
            <a:r>
              <a:rPr lang="en-GB" dirty="0" smtClean="0"/>
              <a:t>– </a:t>
            </a:r>
            <a:r>
              <a:rPr lang="en-GB" dirty="0"/>
              <a:t>John Morton (Chief Technology Officer, SAS UK</a:t>
            </a:r>
            <a:r>
              <a:rPr lang="en-GB" dirty="0" smtClean="0"/>
              <a:t>)</a:t>
            </a:r>
          </a:p>
          <a:p>
            <a:pPr marL="0" indent="0">
              <a:buNone/>
            </a:pPr>
            <a:endParaRPr lang="en-GB" sz="1000" dirty="0"/>
          </a:p>
          <a:p>
            <a:pPr marL="0" indent="0">
              <a:buNone/>
            </a:pPr>
            <a:r>
              <a:rPr lang="en-GB" dirty="0" smtClean="0"/>
              <a:t>Assumes </a:t>
            </a:r>
            <a:r>
              <a:rPr lang="en-GB" dirty="0"/>
              <a:t>that as technology </a:t>
            </a:r>
            <a:r>
              <a:rPr lang="en-GB" dirty="0" smtClean="0"/>
              <a:t>advances</a:t>
            </a:r>
          </a:p>
          <a:p>
            <a:pPr marL="0" indent="0">
              <a:buNone/>
            </a:pPr>
            <a:r>
              <a:rPr lang="en-GB" dirty="0"/>
              <a:t>	</a:t>
            </a:r>
            <a:r>
              <a:rPr lang="en-GB" dirty="0" smtClean="0"/>
              <a:t>- size </a:t>
            </a:r>
            <a:r>
              <a:rPr lang="en-GB" dirty="0"/>
              <a:t>of datasets that qualify as big data will also </a:t>
            </a:r>
            <a:r>
              <a:rPr lang="en-GB" dirty="0" smtClean="0"/>
              <a:t>increase</a:t>
            </a:r>
          </a:p>
          <a:p>
            <a:pPr marL="0" indent="0">
              <a:buNone/>
            </a:pPr>
            <a:endParaRPr lang="en-GB" sz="1100" dirty="0" smtClean="0"/>
          </a:p>
          <a:p>
            <a:pPr marL="0" indent="0">
              <a:buNone/>
            </a:pPr>
            <a:r>
              <a:rPr lang="en-GB" dirty="0" smtClean="0"/>
              <a:t>Tweets </a:t>
            </a:r>
            <a:r>
              <a:rPr lang="en-GB" dirty="0"/>
              <a:t>data are growing so rapidly that we are not going to be able to manage that collection – even though each tweet </a:t>
            </a:r>
            <a:r>
              <a:rPr lang="en-GB" dirty="0" smtClean="0"/>
              <a:t>is small</a:t>
            </a:r>
            <a:endParaRPr lang="en-GB" dirty="0"/>
          </a:p>
          <a:p>
            <a:pPr marL="0" indent="0">
              <a:buNone/>
            </a:pPr>
            <a:endParaRPr lang="en-GB" dirty="0"/>
          </a:p>
        </p:txBody>
      </p:sp>
    </p:spTree>
    <p:extLst>
      <p:ext uri="{BB962C8B-B14F-4D97-AF65-F5344CB8AC3E}">
        <p14:creationId xmlns:p14="http://schemas.microsoft.com/office/powerpoint/2010/main" val="527337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Medical imagery</a:t>
            </a:r>
          </a:p>
        </p:txBody>
      </p:sp>
      <p:sp>
        <p:nvSpPr>
          <p:cNvPr id="3" name="Content Placeholder 2"/>
          <p:cNvSpPr>
            <a:spLocks noGrp="1"/>
          </p:cNvSpPr>
          <p:nvPr>
            <p:ph idx="1"/>
          </p:nvPr>
        </p:nvSpPr>
        <p:spPr/>
        <p:txBody>
          <a:bodyPr/>
          <a:lstStyle/>
          <a:p>
            <a:r>
              <a:rPr lang="en-GB" sz="3200" dirty="0" smtClean="0"/>
              <a:t>On </a:t>
            </a:r>
            <a:r>
              <a:rPr lang="en-GB" sz="3200" dirty="0"/>
              <a:t>average a medical image file is 35 </a:t>
            </a:r>
            <a:r>
              <a:rPr lang="en-GB" sz="3200" dirty="0" smtClean="0"/>
              <a:t>megabyte</a:t>
            </a:r>
          </a:p>
          <a:p>
            <a:pPr marL="0" indent="0">
              <a:buNone/>
            </a:pPr>
            <a:r>
              <a:rPr lang="en-GB" dirty="0" smtClean="0"/>
              <a:t>	- about </a:t>
            </a:r>
            <a:r>
              <a:rPr lang="en-GB" dirty="0"/>
              <a:t>30 </a:t>
            </a:r>
            <a:r>
              <a:rPr lang="en-GB" dirty="0" smtClean="0"/>
              <a:t>files make </a:t>
            </a:r>
            <a:r>
              <a:rPr lang="en-GB" dirty="0"/>
              <a:t>one gigabyte of </a:t>
            </a:r>
            <a:r>
              <a:rPr lang="en-GB" dirty="0" smtClean="0"/>
              <a:t>information</a:t>
            </a:r>
            <a:endParaRPr lang="en-GB" dirty="0"/>
          </a:p>
          <a:p>
            <a:r>
              <a:rPr lang="en-GB" sz="3200" dirty="0" smtClean="0"/>
              <a:t>How </a:t>
            </a:r>
            <a:r>
              <a:rPr lang="en-GB" sz="3200" dirty="0"/>
              <a:t>many of </a:t>
            </a:r>
            <a:r>
              <a:rPr lang="en-GB" sz="3200" dirty="0" smtClean="0"/>
              <a:t>these files in </a:t>
            </a:r>
            <a:r>
              <a:rPr lang="en-GB" sz="3200" dirty="0"/>
              <a:t>a </a:t>
            </a:r>
            <a:r>
              <a:rPr lang="en-GB" sz="3200" dirty="0" smtClean="0"/>
              <a:t>hospital?</a:t>
            </a:r>
          </a:p>
          <a:p>
            <a:pPr lvl="1"/>
            <a:r>
              <a:rPr lang="en-GB" sz="2800" dirty="0" smtClean="0"/>
              <a:t>collection </a:t>
            </a:r>
            <a:r>
              <a:rPr lang="en-GB" sz="2800" dirty="0"/>
              <a:t>big </a:t>
            </a:r>
            <a:r>
              <a:rPr lang="en-GB" sz="2800" dirty="0" smtClean="0"/>
              <a:t>data…</a:t>
            </a:r>
            <a:endParaRPr lang="en-GB" sz="2800" dirty="0"/>
          </a:p>
          <a:p>
            <a:endParaRPr lang="en-GB" dirty="0"/>
          </a:p>
        </p:txBody>
      </p:sp>
    </p:spTree>
    <p:extLst>
      <p:ext uri="{BB962C8B-B14F-4D97-AF65-F5344CB8AC3E}">
        <p14:creationId xmlns:p14="http://schemas.microsoft.com/office/powerpoint/2010/main" val="964734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106" y="365125"/>
            <a:ext cx="11802894" cy="1325563"/>
          </a:xfrm>
        </p:spPr>
        <p:txBody>
          <a:bodyPr>
            <a:normAutofit fontScale="90000"/>
          </a:bodyPr>
          <a:lstStyle/>
          <a:p>
            <a:r>
              <a:rPr lang="en-GB" dirty="0" smtClean="0"/>
              <a:t>80</a:t>
            </a:r>
            <a:r>
              <a:rPr lang="en-GB" dirty="0"/>
              <a:t>% of the world’s data IS UNSTRUCTURED (text, voice, images, video, </a:t>
            </a:r>
            <a:r>
              <a:rPr lang="en-GB" dirty="0" err="1"/>
              <a:t>etc</a:t>
            </a:r>
            <a:r>
              <a:rPr lang="en-GB" dirty="0"/>
              <a:t>)</a:t>
            </a:r>
            <a:br>
              <a:rPr lang="en-GB" dirty="0"/>
            </a:br>
            <a:endParaRPr lang="en-GB" dirty="0"/>
          </a:p>
        </p:txBody>
      </p:sp>
      <p:sp>
        <p:nvSpPr>
          <p:cNvPr id="3" name="Content Placeholder 2"/>
          <p:cNvSpPr>
            <a:spLocks noGrp="1"/>
          </p:cNvSpPr>
          <p:nvPr>
            <p:ph idx="1"/>
          </p:nvPr>
        </p:nvSpPr>
        <p:spPr>
          <a:xfrm>
            <a:off x="838200" y="1669985"/>
            <a:ext cx="10515600" cy="4351338"/>
          </a:xfrm>
        </p:spPr>
        <p:txBody>
          <a:bodyPr/>
          <a:lstStyle/>
          <a:p>
            <a:r>
              <a:rPr lang="en-GB" dirty="0" smtClean="0"/>
              <a:t>In </a:t>
            </a:r>
            <a:r>
              <a:rPr lang="en-GB" dirty="0"/>
              <a:t>one minute </a:t>
            </a:r>
            <a:r>
              <a:rPr lang="en-GB" dirty="0" smtClean="0"/>
              <a:t>72 </a:t>
            </a:r>
            <a:r>
              <a:rPr lang="en-GB" dirty="0"/>
              <a:t>hours of new multimedia material </a:t>
            </a:r>
            <a:r>
              <a:rPr lang="en-GB" dirty="0" smtClean="0"/>
              <a:t>is uploaded </a:t>
            </a:r>
            <a:r>
              <a:rPr lang="en-GB" dirty="0"/>
              <a:t>to </a:t>
            </a:r>
            <a:r>
              <a:rPr lang="en-GB" dirty="0" smtClean="0"/>
              <a:t>YouTube</a:t>
            </a:r>
            <a:endParaRPr lang="en-GB" dirty="0"/>
          </a:p>
          <a:p>
            <a:r>
              <a:rPr lang="en-GB" dirty="0"/>
              <a:t>In </a:t>
            </a:r>
            <a:r>
              <a:rPr lang="en-GB" dirty="0" smtClean="0"/>
              <a:t>one minute more </a:t>
            </a:r>
            <a:r>
              <a:rPr lang="en-GB" dirty="0"/>
              <a:t>than 200,000 I</a:t>
            </a:r>
            <a:r>
              <a:rPr lang="en-GB" dirty="0" smtClean="0"/>
              <a:t>nstagram posts</a:t>
            </a:r>
          </a:p>
          <a:p>
            <a:r>
              <a:rPr lang="en-GB" dirty="0" smtClean="0"/>
              <a:t>In one more </a:t>
            </a:r>
            <a:r>
              <a:rPr lang="en-GB" dirty="0"/>
              <a:t>than 200 million emails </a:t>
            </a:r>
            <a:r>
              <a:rPr lang="en-GB" dirty="0" smtClean="0"/>
              <a:t>are exchanged </a:t>
            </a:r>
            <a:r>
              <a:rPr lang="en-GB" dirty="0"/>
              <a:t>in the </a:t>
            </a:r>
            <a:r>
              <a:rPr lang="en-GB" dirty="0" smtClean="0"/>
              <a:t>world</a:t>
            </a:r>
            <a:endParaRPr lang="en-GB" dirty="0"/>
          </a:p>
          <a:p>
            <a:pPr>
              <a:spcBef>
                <a:spcPts val="0"/>
              </a:spcBef>
            </a:pPr>
            <a:endParaRPr lang="en-GB" sz="1000" dirty="0" smtClean="0"/>
          </a:p>
          <a:p>
            <a:r>
              <a:rPr lang="en-GB" dirty="0"/>
              <a:t>No longer manage to store &amp; process the information</a:t>
            </a:r>
          </a:p>
          <a:p>
            <a:r>
              <a:rPr lang="en-GB" dirty="0"/>
              <a:t>Technology allows us to analyse the data while it is being generated (known as </a:t>
            </a:r>
            <a:r>
              <a:rPr lang="en-GB" b="1" dirty="0"/>
              <a:t>in-memory analytics</a:t>
            </a:r>
            <a:r>
              <a:rPr lang="en-GB" dirty="0" smtClean="0"/>
              <a:t>).</a:t>
            </a:r>
            <a:endParaRPr lang="en-GB" dirty="0"/>
          </a:p>
        </p:txBody>
      </p:sp>
    </p:spTree>
    <p:extLst>
      <p:ext uri="{BB962C8B-B14F-4D97-AF65-F5344CB8AC3E}">
        <p14:creationId xmlns:p14="http://schemas.microsoft.com/office/powerpoint/2010/main" val="2538972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489" t="12212" r="8157" b="6937"/>
          <a:stretch/>
        </p:blipFill>
        <p:spPr>
          <a:xfrm>
            <a:off x="389107" y="11160"/>
            <a:ext cx="9202366" cy="6708679"/>
          </a:xfrm>
          <a:prstGeom prst="rect">
            <a:avLst/>
          </a:prstGeom>
        </p:spPr>
      </p:pic>
    </p:spTree>
    <p:extLst>
      <p:ext uri="{BB962C8B-B14F-4D97-AF65-F5344CB8AC3E}">
        <p14:creationId xmlns:p14="http://schemas.microsoft.com/office/powerpoint/2010/main" val="1492213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54"/>
            <a:ext cx="10515600" cy="1035656"/>
          </a:xfrm>
        </p:spPr>
        <p:txBody>
          <a:bodyPr>
            <a:normAutofit/>
          </a:bodyPr>
          <a:lstStyle/>
          <a:p>
            <a:r>
              <a:rPr lang="en-GB" sz="4000" dirty="0"/>
              <a:t>New data storage systems</a:t>
            </a:r>
          </a:p>
        </p:txBody>
      </p:sp>
      <p:pic>
        <p:nvPicPr>
          <p:cNvPr id="3" name="Picture 2"/>
          <p:cNvPicPr>
            <a:picLocks noChangeAspect="1"/>
          </p:cNvPicPr>
          <p:nvPr/>
        </p:nvPicPr>
        <p:blipFill>
          <a:blip r:embed="rId2"/>
          <a:stretch>
            <a:fillRect/>
          </a:stretch>
        </p:blipFill>
        <p:spPr>
          <a:xfrm>
            <a:off x="1173474" y="1547151"/>
            <a:ext cx="3028874" cy="4060180"/>
          </a:xfrm>
          <a:prstGeom prst="rect">
            <a:avLst/>
          </a:prstGeom>
        </p:spPr>
      </p:pic>
      <p:pic>
        <p:nvPicPr>
          <p:cNvPr id="4" name="Picture 3"/>
          <p:cNvPicPr>
            <a:picLocks noChangeAspect="1"/>
          </p:cNvPicPr>
          <p:nvPr/>
        </p:nvPicPr>
        <p:blipFill>
          <a:blip r:embed="rId3"/>
          <a:stretch>
            <a:fillRect/>
          </a:stretch>
        </p:blipFill>
        <p:spPr>
          <a:xfrm>
            <a:off x="5490906" y="1566109"/>
            <a:ext cx="5501349" cy="3982857"/>
          </a:xfrm>
          <a:prstGeom prst="rect">
            <a:avLst/>
          </a:prstGeom>
        </p:spPr>
      </p:pic>
    </p:spTree>
    <p:extLst>
      <p:ext uri="{BB962C8B-B14F-4D97-AF65-F5344CB8AC3E}">
        <p14:creationId xmlns:p14="http://schemas.microsoft.com/office/powerpoint/2010/main" val="3821587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63A4DF-051D-44BE-AFA8-E8343CB00F46}">
  <ds:schemaRefs>
    <ds:schemaRef ds:uri="http://schemas.microsoft.com/sharepoint/v3/contenttype/forms"/>
  </ds:schemaRefs>
</ds:datastoreItem>
</file>

<file path=customXml/itemProps2.xml><?xml version="1.0" encoding="utf-8"?>
<ds:datastoreItem xmlns:ds="http://schemas.openxmlformats.org/officeDocument/2006/customXml" ds:itemID="{7CE2A2A1-8743-46CC-A5B8-52CD41017BCA}">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6012c4bf-0b91-4f3e-b722-ad8a8e41f5a5"/>
    <ds:schemaRef ds:uri="http://schemas.microsoft.com/office/infopath/2007/PartnerControls"/>
    <ds:schemaRef ds:uri="http://purl.org/dc/elements/1.1/"/>
    <ds:schemaRef ds:uri="26c71075-24fd-4ed4-8185-25178c839b88"/>
    <ds:schemaRef ds:uri="http://www.w3.org/XML/1998/namespace"/>
    <ds:schemaRef ds:uri="http://purl.org/dc/dcmitype/"/>
  </ds:schemaRefs>
</ds:datastoreItem>
</file>

<file path=customXml/itemProps3.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0/xmlns/"/>
    <ds:schemaRef ds:uri="http://www.w3.org/2001/XMLSchema"/>
    <ds:schemaRef ds:uri="6012c4bf-0b91-4f3e-b722-ad8a8e41f5a5"/>
    <ds:schemaRef ds:uri="26c71075-24fd-4ed4-8185-25178c839b8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20982</TotalTime>
  <Words>1417</Words>
  <Application>Microsoft Office PowerPoint</Application>
  <PresentationFormat>Widescreen</PresentationFormat>
  <Paragraphs>136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Helvetica Neue</vt:lpstr>
      <vt:lpstr>Helvetica Neue Light</vt:lpstr>
      <vt:lpstr>Office Theme</vt:lpstr>
      <vt:lpstr>COMP2001 NoSQL2</vt:lpstr>
      <vt:lpstr>Session outline</vt:lpstr>
      <vt:lpstr>Databases</vt:lpstr>
      <vt:lpstr>Big Data</vt:lpstr>
      <vt:lpstr>Big Data</vt:lpstr>
      <vt:lpstr>Medical imagery</vt:lpstr>
      <vt:lpstr>80% of the world’s data IS UNSTRUCTURED (text, voice, images, video, etc) </vt:lpstr>
      <vt:lpstr>PowerPoint Presentation</vt:lpstr>
      <vt:lpstr>New data storage systems</vt:lpstr>
      <vt:lpstr>Emerging data models</vt:lpstr>
      <vt:lpstr>NoSQL features</vt:lpstr>
      <vt:lpstr>Key-value store</vt:lpstr>
      <vt:lpstr>PowerPoint Presentation</vt:lpstr>
      <vt:lpstr>PowerPoint Presentation</vt:lpstr>
      <vt:lpstr>PowerPoint Presentation</vt:lpstr>
      <vt:lpstr>PowerPoint Presentation</vt:lpstr>
      <vt:lpstr>PowerPoint Presentation</vt:lpstr>
      <vt:lpstr>Relational Databases</vt:lpstr>
      <vt:lpstr>Relational Databases</vt:lpstr>
      <vt:lpstr>Relational Databases</vt:lpstr>
      <vt:lpstr>PowerPoint Presentation</vt:lpstr>
      <vt:lpstr>Key-value store: Features</vt:lpstr>
      <vt:lpstr>Examples of key-value stores</vt:lpstr>
      <vt:lpstr>When to use….</vt:lpstr>
      <vt:lpstr>Not advisable to use when…</vt:lpstr>
      <vt:lpstr>Document-oriented databases</vt:lpstr>
      <vt:lpstr>Features</vt:lpstr>
      <vt:lpstr>Examples of document databases</vt:lpstr>
      <vt:lpstr>Useful for event logging</vt:lpstr>
      <vt:lpstr>Useful for content management systems</vt:lpstr>
      <vt:lpstr>Example</vt:lpstr>
      <vt:lpstr>Disadvantages</vt:lpstr>
      <vt:lpstr>Column-family databases</vt:lpstr>
      <vt:lpstr>PowerPoint Presentation</vt:lpstr>
      <vt:lpstr>Examples</vt:lpstr>
      <vt:lpstr>Useful when: Expiring usage</vt:lpstr>
      <vt:lpstr>Useful for: content management systems</vt:lpstr>
      <vt:lpstr>Example</vt:lpstr>
      <vt:lpstr>Not advisable to use when...</vt:lpstr>
      <vt:lpstr>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Martin Read</cp:lastModifiedBy>
  <cp:revision>206</cp:revision>
  <cp:lastPrinted>2020-01-22T16:04:09Z</cp:lastPrinted>
  <dcterms:created xsi:type="dcterms:W3CDTF">2018-04-15T20:11:32Z</dcterms:created>
  <dcterms:modified xsi:type="dcterms:W3CDTF">2023-10-23T11:20:20Z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